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8" r:id="rId5"/>
    <p:sldId id="259" r:id="rId6"/>
    <p:sldId id="260" r:id="rId7"/>
  </p:sldIdLst>
  <p:sldSz cx="12188825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792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168">
          <p15:clr>
            <a:srgbClr val="A4A3A4"/>
          </p15:clr>
        </p15:guide>
        <p15:guide id="5" pos="3839">
          <p15:clr>
            <a:srgbClr val="A4A3A4"/>
          </p15:clr>
        </p15:guide>
        <p15:guide id="6" pos="815">
          <p15:clr>
            <a:srgbClr val="A4A3A4"/>
          </p15:clr>
        </p15:guide>
        <p15:guide id="7" pos="6863">
          <p15:clr>
            <a:srgbClr val="A4A3A4"/>
          </p15:clr>
        </p15:guide>
        <p15:guide id="8" pos="959">
          <p15:clr>
            <a:srgbClr val="A4A3A4"/>
          </p15:clr>
        </p15:guide>
        <p15:guide id="9" pos="6719">
          <p15:clr>
            <a:srgbClr val="A4A3A4"/>
          </p15:clr>
        </p15:guide>
        <p15:guide id="10" pos="4991">
          <p15:clr>
            <a:srgbClr val="A4A3A4"/>
          </p15:clr>
        </p15:guide>
        <p15:guide id="11" pos="671">
          <p15:clr>
            <a:srgbClr val="A4A3A4"/>
          </p15:clr>
        </p15:guide>
        <p15:guide id="12" pos="7007">
          <p15:clr>
            <a:srgbClr val="A4A3A4"/>
          </p15:clr>
        </p15:guide>
        <p15:guide id="13" pos="35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>
        <p:scale>
          <a:sx n="83" d="100"/>
          <a:sy n="83" d="100"/>
        </p:scale>
        <p:origin x="-222" y="-18"/>
      </p:cViewPr>
      <p:guideLst>
        <p:guide orient="horz" pos="2160"/>
        <p:guide orient="horz" pos="3792"/>
        <p:guide orient="horz" pos="1152"/>
        <p:guide orient="horz" pos="3168"/>
        <p:guide pos="3839"/>
        <p:guide pos="815"/>
        <p:guide pos="6863"/>
        <p:guide pos="959"/>
        <p:guide pos="6719"/>
        <p:guide pos="4991"/>
        <p:guide pos="671"/>
        <p:guide pos="7007"/>
        <p:guide pos="35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16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CC0E4D-E677-4B92-927B-0E195F5F182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DD5A2AC8-6E01-46D0-BAB5-D690F353D1D6}">
      <dgm:prSet/>
      <dgm:spPr/>
      <dgm:t>
        <a:bodyPr/>
        <a:lstStyle/>
        <a:p>
          <a:pPr rtl="0" eaLnBrk="1" latinLnBrk="0" hangingPunct="1"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i="1"/>
            <a:t>Pasión por lo que haces</a:t>
          </a:r>
          <a:endParaRPr lang="es-ES"/>
        </a:p>
      </dgm:t>
    </dgm:pt>
    <dgm:pt modelId="{A474B786-B742-4493-B5AD-80276EA645A7}" type="parTrans" cxnId="{AB8C226D-E5EE-4BD7-9934-99E608C8E363}">
      <dgm:prSet/>
      <dgm:spPr/>
      <dgm:t>
        <a:bodyPr/>
        <a:lstStyle/>
        <a:p>
          <a:endParaRPr lang="es-ES"/>
        </a:p>
      </dgm:t>
    </dgm:pt>
    <dgm:pt modelId="{7DEFC1AB-DB65-4DCB-B2D5-7523B8100701}" type="sibTrans" cxnId="{AB8C226D-E5EE-4BD7-9934-99E608C8E363}">
      <dgm:prSet/>
      <dgm:spPr/>
      <dgm:t>
        <a:bodyPr/>
        <a:lstStyle/>
        <a:p>
          <a:endParaRPr lang="es-ES"/>
        </a:p>
      </dgm:t>
    </dgm:pt>
    <dgm:pt modelId="{9EA36BD7-F73E-43AE-AD05-8357036387CF}">
      <dgm:prSet/>
      <dgm:spPr/>
      <dgm:t>
        <a:bodyPr/>
        <a:lstStyle/>
        <a:p>
          <a:pPr rtl="0" eaLnBrk="1" latinLnBrk="0" hangingPunct="1"/>
          <a:r>
            <a:rPr lang="es-ES" i="1"/>
            <a:t>Formación </a:t>
          </a:r>
          <a:endParaRPr lang="es-ES"/>
        </a:p>
      </dgm:t>
    </dgm:pt>
    <dgm:pt modelId="{DF154855-FE53-4646-AF50-F61235F6729D}" type="parTrans" cxnId="{5575E52A-66FF-464A-A9F0-CB8A80D45D19}">
      <dgm:prSet/>
      <dgm:spPr/>
      <dgm:t>
        <a:bodyPr/>
        <a:lstStyle/>
        <a:p>
          <a:endParaRPr lang="es-ES"/>
        </a:p>
      </dgm:t>
    </dgm:pt>
    <dgm:pt modelId="{C6AD3104-1B34-47CA-9F8B-C58859BB6263}" type="sibTrans" cxnId="{5575E52A-66FF-464A-A9F0-CB8A80D45D19}">
      <dgm:prSet/>
      <dgm:spPr/>
      <dgm:t>
        <a:bodyPr/>
        <a:lstStyle/>
        <a:p>
          <a:endParaRPr lang="es-ES"/>
        </a:p>
      </dgm:t>
    </dgm:pt>
    <dgm:pt modelId="{0A35E104-9062-4D90-9B46-D0C63BA1A1B3}">
      <dgm:prSet/>
      <dgm:spPr/>
      <dgm:t>
        <a:bodyPr/>
        <a:lstStyle/>
        <a:p>
          <a:pPr rtl="0" eaLnBrk="1" latinLnBrk="0" hangingPunct="1"/>
          <a:r>
            <a:rPr lang="es-ES" i="1"/>
            <a:t>Paciencia</a:t>
          </a:r>
          <a:endParaRPr lang="es-ES"/>
        </a:p>
      </dgm:t>
    </dgm:pt>
    <dgm:pt modelId="{11C89163-D546-4F0E-9063-DB416B63084C}" type="parTrans" cxnId="{6A72D4A1-A5F7-47DB-92C3-3D6B4AEA72F6}">
      <dgm:prSet/>
      <dgm:spPr/>
      <dgm:t>
        <a:bodyPr/>
        <a:lstStyle/>
        <a:p>
          <a:endParaRPr lang="es-ES"/>
        </a:p>
      </dgm:t>
    </dgm:pt>
    <dgm:pt modelId="{C608F0E2-0B15-4678-AE19-4CEC2BF26577}" type="sibTrans" cxnId="{6A72D4A1-A5F7-47DB-92C3-3D6B4AEA72F6}">
      <dgm:prSet/>
      <dgm:spPr/>
      <dgm:t>
        <a:bodyPr/>
        <a:lstStyle/>
        <a:p>
          <a:endParaRPr lang="es-ES"/>
        </a:p>
      </dgm:t>
    </dgm:pt>
    <dgm:pt modelId="{96A2FE2D-AC6C-4DB9-8412-7DF5C5E37DAE}">
      <dgm:prSet/>
      <dgm:spPr/>
      <dgm:t>
        <a:bodyPr/>
        <a:lstStyle/>
        <a:p>
          <a:pPr rtl="0" eaLnBrk="1" latinLnBrk="0" hangingPunct="1"/>
          <a:r>
            <a:rPr lang="es-ES" i="1"/>
            <a:t>Dedicación</a:t>
          </a:r>
          <a:endParaRPr lang="es-ES"/>
        </a:p>
      </dgm:t>
    </dgm:pt>
    <dgm:pt modelId="{D5B60BD3-BAEB-4103-B914-F3E5DB9D2DE7}" type="parTrans" cxnId="{1A3466DF-E4FD-4B61-91DB-1810B556F7E0}">
      <dgm:prSet/>
      <dgm:spPr/>
      <dgm:t>
        <a:bodyPr/>
        <a:lstStyle/>
        <a:p>
          <a:endParaRPr lang="es-ES"/>
        </a:p>
      </dgm:t>
    </dgm:pt>
    <dgm:pt modelId="{1D081187-2ED7-4501-8721-2C770C181A7C}" type="sibTrans" cxnId="{1A3466DF-E4FD-4B61-91DB-1810B556F7E0}">
      <dgm:prSet/>
      <dgm:spPr/>
      <dgm:t>
        <a:bodyPr/>
        <a:lstStyle/>
        <a:p>
          <a:endParaRPr lang="es-ES"/>
        </a:p>
      </dgm:t>
    </dgm:pt>
    <dgm:pt modelId="{84972DBF-5802-4061-AFD5-DA4758667377}">
      <dgm:prSet/>
      <dgm:spPr/>
      <dgm:t>
        <a:bodyPr/>
        <a:lstStyle/>
        <a:p>
          <a:pPr rtl="0" eaLnBrk="1" latinLnBrk="0" hangingPunct="1"/>
          <a:r>
            <a:rPr lang="es-ES" i="1"/>
            <a:t>Perseverancia</a:t>
          </a:r>
          <a:endParaRPr lang="es-ES"/>
        </a:p>
      </dgm:t>
    </dgm:pt>
    <dgm:pt modelId="{CD95287D-60A1-4A54-8787-77A23930AC39}" type="parTrans" cxnId="{C38AD036-9C70-4200-BF83-8EBE445DBC55}">
      <dgm:prSet/>
      <dgm:spPr/>
      <dgm:t>
        <a:bodyPr/>
        <a:lstStyle/>
        <a:p>
          <a:endParaRPr lang="es-ES"/>
        </a:p>
      </dgm:t>
    </dgm:pt>
    <dgm:pt modelId="{6401B854-BC11-46A0-9DC9-6CA03B1E4FAE}" type="sibTrans" cxnId="{C38AD036-9C70-4200-BF83-8EBE445DBC55}">
      <dgm:prSet/>
      <dgm:spPr/>
      <dgm:t>
        <a:bodyPr/>
        <a:lstStyle/>
        <a:p>
          <a:endParaRPr lang="es-ES"/>
        </a:p>
      </dgm:t>
    </dgm:pt>
    <dgm:pt modelId="{3D64F3F6-CBBE-4D09-9C43-335021D33AFE}">
      <dgm:prSet/>
      <dgm:spPr/>
      <dgm:t>
        <a:bodyPr/>
        <a:lstStyle/>
        <a:p>
          <a:pPr rtl="0" eaLnBrk="1" latinLnBrk="0" hangingPunct="1"/>
          <a:r>
            <a:rPr lang="es-ES" i="1"/>
            <a:t>Amor</a:t>
          </a:r>
          <a:endParaRPr lang="es-ES"/>
        </a:p>
      </dgm:t>
    </dgm:pt>
    <dgm:pt modelId="{932652CF-C1BC-45BD-AEFA-3605FA7744C9}" type="parTrans" cxnId="{E7482956-23B5-4BA9-9190-B5F2A833E24F}">
      <dgm:prSet/>
      <dgm:spPr/>
      <dgm:t>
        <a:bodyPr/>
        <a:lstStyle/>
        <a:p>
          <a:endParaRPr lang="es-ES"/>
        </a:p>
      </dgm:t>
    </dgm:pt>
    <dgm:pt modelId="{DA2A8DBF-0EDA-4DFF-934C-B2AA0E7BC6FA}" type="sibTrans" cxnId="{E7482956-23B5-4BA9-9190-B5F2A833E24F}">
      <dgm:prSet/>
      <dgm:spPr/>
      <dgm:t>
        <a:bodyPr/>
        <a:lstStyle/>
        <a:p>
          <a:endParaRPr lang="es-ES"/>
        </a:p>
      </dgm:t>
    </dgm:pt>
    <dgm:pt modelId="{E41533A2-7CA7-4A23-89C8-9CE39AFF441B}" type="pres">
      <dgm:prSet presAssocID="{3ACC0E4D-E677-4B92-927B-0E195F5F182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13C86D5-D898-4936-83B6-D75B91ACE211}" type="pres">
      <dgm:prSet presAssocID="{DD5A2AC8-6E01-46D0-BAB5-D690F353D1D6}" presName="circle1" presStyleLbl="node1" presStyleIdx="0" presStyleCnt="6"/>
      <dgm:spPr/>
    </dgm:pt>
    <dgm:pt modelId="{2E30CF1C-6742-49BE-A518-09152A699FE8}" type="pres">
      <dgm:prSet presAssocID="{DD5A2AC8-6E01-46D0-BAB5-D690F353D1D6}" presName="space" presStyleCnt="0"/>
      <dgm:spPr/>
    </dgm:pt>
    <dgm:pt modelId="{F4B2AA92-ED7E-4B13-8AA3-6A1773DBE45C}" type="pres">
      <dgm:prSet presAssocID="{DD5A2AC8-6E01-46D0-BAB5-D690F353D1D6}" presName="rect1" presStyleLbl="alignAcc1" presStyleIdx="0" presStyleCnt="6"/>
      <dgm:spPr/>
      <dgm:t>
        <a:bodyPr/>
        <a:lstStyle/>
        <a:p>
          <a:endParaRPr lang="es-ES"/>
        </a:p>
      </dgm:t>
    </dgm:pt>
    <dgm:pt modelId="{2031BBAC-A53E-4DA0-8FFE-E38F24B1BD66}" type="pres">
      <dgm:prSet presAssocID="{9EA36BD7-F73E-43AE-AD05-8357036387CF}" presName="vertSpace2" presStyleLbl="node1" presStyleIdx="0" presStyleCnt="6"/>
      <dgm:spPr/>
    </dgm:pt>
    <dgm:pt modelId="{64474E78-6D7D-4AE0-8870-C18C75D62E35}" type="pres">
      <dgm:prSet presAssocID="{9EA36BD7-F73E-43AE-AD05-8357036387CF}" presName="circle2" presStyleLbl="node1" presStyleIdx="1" presStyleCnt="6"/>
      <dgm:spPr/>
    </dgm:pt>
    <dgm:pt modelId="{51DEE258-75BE-4F85-8901-CAC16FC2CCC4}" type="pres">
      <dgm:prSet presAssocID="{9EA36BD7-F73E-43AE-AD05-8357036387CF}" presName="rect2" presStyleLbl="alignAcc1" presStyleIdx="1" presStyleCnt="6"/>
      <dgm:spPr/>
      <dgm:t>
        <a:bodyPr/>
        <a:lstStyle/>
        <a:p>
          <a:endParaRPr lang="es-ES"/>
        </a:p>
      </dgm:t>
    </dgm:pt>
    <dgm:pt modelId="{8D35790C-5067-4AE6-904F-3737F664F52E}" type="pres">
      <dgm:prSet presAssocID="{0A35E104-9062-4D90-9B46-D0C63BA1A1B3}" presName="vertSpace3" presStyleLbl="node1" presStyleIdx="1" presStyleCnt="6"/>
      <dgm:spPr/>
    </dgm:pt>
    <dgm:pt modelId="{450D8E45-8202-4D90-89F4-2EFC19FC990A}" type="pres">
      <dgm:prSet presAssocID="{0A35E104-9062-4D90-9B46-D0C63BA1A1B3}" presName="circle3" presStyleLbl="node1" presStyleIdx="2" presStyleCnt="6"/>
      <dgm:spPr/>
    </dgm:pt>
    <dgm:pt modelId="{BEC3CEAA-CC0D-47B0-8AE3-02EB4A685AF8}" type="pres">
      <dgm:prSet presAssocID="{0A35E104-9062-4D90-9B46-D0C63BA1A1B3}" presName="rect3" presStyleLbl="alignAcc1" presStyleIdx="2" presStyleCnt="6"/>
      <dgm:spPr/>
      <dgm:t>
        <a:bodyPr/>
        <a:lstStyle/>
        <a:p>
          <a:endParaRPr lang="es-ES"/>
        </a:p>
      </dgm:t>
    </dgm:pt>
    <dgm:pt modelId="{F1E60817-4F89-4F6C-9F3A-9C73721F1C65}" type="pres">
      <dgm:prSet presAssocID="{96A2FE2D-AC6C-4DB9-8412-7DF5C5E37DAE}" presName="vertSpace4" presStyleLbl="node1" presStyleIdx="2" presStyleCnt="6"/>
      <dgm:spPr/>
    </dgm:pt>
    <dgm:pt modelId="{B00D5846-5778-4B32-BDCB-91F758A43977}" type="pres">
      <dgm:prSet presAssocID="{96A2FE2D-AC6C-4DB9-8412-7DF5C5E37DAE}" presName="circle4" presStyleLbl="node1" presStyleIdx="3" presStyleCnt="6"/>
      <dgm:spPr/>
    </dgm:pt>
    <dgm:pt modelId="{18BBDA79-88A5-4B85-85B9-CDFA3C2DDA0D}" type="pres">
      <dgm:prSet presAssocID="{96A2FE2D-AC6C-4DB9-8412-7DF5C5E37DAE}" presName="rect4" presStyleLbl="alignAcc1" presStyleIdx="3" presStyleCnt="6"/>
      <dgm:spPr/>
      <dgm:t>
        <a:bodyPr/>
        <a:lstStyle/>
        <a:p>
          <a:endParaRPr lang="es-ES"/>
        </a:p>
      </dgm:t>
    </dgm:pt>
    <dgm:pt modelId="{BEB92FBA-9FAB-47A5-AF06-BB1C62AD674C}" type="pres">
      <dgm:prSet presAssocID="{84972DBF-5802-4061-AFD5-DA4758667377}" presName="vertSpace5" presStyleLbl="node1" presStyleIdx="3" presStyleCnt="6"/>
      <dgm:spPr/>
    </dgm:pt>
    <dgm:pt modelId="{A3FCC6FE-E4B6-40B8-BBBB-AB2536E34908}" type="pres">
      <dgm:prSet presAssocID="{84972DBF-5802-4061-AFD5-DA4758667377}" presName="circle5" presStyleLbl="node1" presStyleIdx="4" presStyleCnt="6"/>
      <dgm:spPr/>
    </dgm:pt>
    <dgm:pt modelId="{8BA8BE68-53EF-4A34-A556-66ADEC329210}" type="pres">
      <dgm:prSet presAssocID="{84972DBF-5802-4061-AFD5-DA4758667377}" presName="rect5" presStyleLbl="alignAcc1" presStyleIdx="4" presStyleCnt="6"/>
      <dgm:spPr/>
      <dgm:t>
        <a:bodyPr/>
        <a:lstStyle/>
        <a:p>
          <a:endParaRPr lang="es-ES"/>
        </a:p>
      </dgm:t>
    </dgm:pt>
    <dgm:pt modelId="{4FDB6073-CBCE-443F-AA88-BC1FC3493990}" type="pres">
      <dgm:prSet presAssocID="{3D64F3F6-CBBE-4D09-9C43-335021D33AFE}" presName="vertSpace6" presStyleLbl="node1" presStyleIdx="4" presStyleCnt="6"/>
      <dgm:spPr/>
    </dgm:pt>
    <dgm:pt modelId="{BE2CDDA6-078F-4596-A5FD-F27794772258}" type="pres">
      <dgm:prSet presAssocID="{3D64F3F6-CBBE-4D09-9C43-335021D33AFE}" presName="circle6" presStyleLbl="node1" presStyleIdx="5" presStyleCnt="6"/>
      <dgm:spPr/>
    </dgm:pt>
    <dgm:pt modelId="{2AFB5D68-C85E-44F5-A9CB-9AF998E0E420}" type="pres">
      <dgm:prSet presAssocID="{3D64F3F6-CBBE-4D09-9C43-335021D33AFE}" presName="rect6" presStyleLbl="alignAcc1" presStyleIdx="5" presStyleCnt="6"/>
      <dgm:spPr/>
      <dgm:t>
        <a:bodyPr/>
        <a:lstStyle/>
        <a:p>
          <a:endParaRPr lang="es-ES"/>
        </a:p>
      </dgm:t>
    </dgm:pt>
    <dgm:pt modelId="{C5BB11CE-2AF1-45F7-A23E-6AC8ABE63D85}" type="pres">
      <dgm:prSet presAssocID="{DD5A2AC8-6E01-46D0-BAB5-D690F353D1D6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7333A3-FA02-468A-B6B5-A241C3CC0D4C}" type="pres">
      <dgm:prSet presAssocID="{9EA36BD7-F73E-43AE-AD05-8357036387CF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B6EDD2-8259-4A5E-8C8A-3C3313C0C373}" type="pres">
      <dgm:prSet presAssocID="{0A35E104-9062-4D90-9B46-D0C63BA1A1B3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A4233-3E21-427E-AC14-1C27438777BD}" type="pres">
      <dgm:prSet presAssocID="{96A2FE2D-AC6C-4DB9-8412-7DF5C5E37DAE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DEF83E-D294-42C2-BF05-097046F112C7}" type="pres">
      <dgm:prSet presAssocID="{84972DBF-5802-4061-AFD5-DA4758667377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BD2775-70BE-4CB0-8245-212E08A87E90}" type="pres">
      <dgm:prSet presAssocID="{3D64F3F6-CBBE-4D09-9C43-335021D33AFE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B59C1A1-8AAD-45D4-B7EB-A245AE8D7B9B}" type="presOf" srcId="{9EA36BD7-F73E-43AE-AD05-8357036387CF}" destId="{437333A3-FA02-468A-B6B5-A241C3CC0D4C}" srcOrd="1" destOrd="0" presId="urn:microsoft.com/office/officeart/2005/8/layout/target3"/>
    <dgm:cxn modelId="{04D8C940-9175-4772-A496-399D63BD37F5}" type="presOf" srcId="{84972DBF-5802-4061-AFD5-DA4758667377}" destId="{8BA8BE68-53EF-4A34-A556-66ADEC329210}" srcOrd="0" destOrd="0" presId="urn:microsoft.com/office/officeart/2005/8/layout/target3"/>
    <dgm:cxn modelId="{AB8C226D-E5EE-4BD7-9934-99E608C8E363}" srcId="{3ACC0E4D-E677-4B92-927B-0E195F5F182D}" destId="{DD5A2AC8-6E01-46D0-BAB5-D690F353D1D6}" srcOrd="0" destOrd="0" parTransId="{A474B786-B742-4493-B5AD-80276EA645A7}" sibTransId="{7DEFC1AB-DB65-4DCB-B2D5-7523B8100701}"/>
    <dgm:cxn modelId="{25BCF9DA-D15C-4F73-BFB8-AA27706C1228}" type="presOf" srcId="{9EA36BD7-F73E-43AE-AD05-8357036387CF}" destId="{51DEE258-75BE-4F85-8901-CAC16FC2CCC4}" srcOrd="0" destOrd="0" presId="urn:microsoft.com/office/officeart/2005/8/layout/target3"/>
    <dgm:cxn modelId="{4CAFA7B9-24A4-4E57-822C-C3286BBA679E}" type="presOf" srcId="{96A2FE2D-AC6C-4DB9-8412-7DF5C5E37DAE}" destId="{9A7A4233-3E21-427E-AC14-1C27438777BD}" srcOrd="1" destOrd="0" presId="urn:microsoft.com/office/officeart/2005/8/layout/target3"/>
    <dgm:cxn modelId="{4FE145C4-1158-4D22-B5A9-7377303771E5}" type="presOf" srcId="{0A35E104-9062-4D90-9B46-D0C63BA1A1B3}" destId="{81B6EDD2-8259-4A5E-8C8A-3C3313C0C373}" srcOrd="1" destOrd="0" presId="urn:microsoft.com/office/officeart/2005/8/layout/target3"/>
    <dgm:cxn modelId="{6A72D4A1-A5F7-47DB-92C3-3D6B4AEA72F6}" srcId="{3ACC0E4D-E677-4B92-927B-0E195F5F182D}" destId="{0A35E104-9062-4D90-9B46-D0C63BA1A1B3}" srcOrd="2" destOrd="0" parTransId="{11C89163-D546-4F0E-9063-DB416B63084C}" sibTransId="{C608F0E2-0B15-4678-AE19-4CEC2BF26577}"/>
    <dgm:cxn modelId="{E7482956-23B5-4BA9-9190-B5F2A833E24F}" srcId="{3ACC0E4D-E677-4B92-927B-0E195F5F182D}" destId="{3D64F3F6-CBBE-4D09-9C43-335021D33AFE}" srcOrd="5" destOrd="0" parTransId="{932652CF-C1BC-45BD-AEFA-3605FA7744C9}" sibTransId="{DA2A8DBF-0EDA-4DFF-934C-B2AA0E7BC6FA}"/>
    <dgm:cxn modelId="{188D39C2-E034-4E35-BC4E-51AFBBA1433D}" type="presOf" srcId="{DD5A2AC8-6E01-46D0-BAB5-D690F353D1D6}" destId="{F4B2AA92-ED7E-4B13-8AA3-6A1773DBE45C}" srcOrd="0" destOrd="0" presId="urn:microsoft.com/office/officeart/2005/8/layout/target3"/>
    <dgm:cxn modelId="{F9E841CA-2127-48F2-A448-A703DB6E33A6}" type="presOf" srcId="{84972DBF-5802-4061-AFD5-DA4758667377}" destId="{D3DEF83E-D294-42C2-BF05-097046F112C7}" srcOrd="1" destOrd="0" presId="urn:microsoft.com/office/officeart/2005/8/layout/target3"/>
    <dgm:cxn modelId="{C38AD036-9C70-4200-BF83-8EBE445DBC55}" srcId="{3ACC0E4D-E677-4B92-927B-0E195F5F182D}" destId="{84972DBF-5802-4061-AFD5-DA4758667377}" srcOrd="4" destOrd="0" parTransId="{CD95287D-60A1-4A54-8787-77A23930AC39}" sibTransId="{6401B854-BC11-46A0-9DC9-6CA03B1E4FAE}"/>
    <dgm:cxn modelId="{1D786BA7-250C-433D-A399-59918DF96114}" type="presOf" srcId="{3D64F3F6-CBBE-4D09-9C43-335021D33AFE}" destId="{97BD2775-70BE-4CB0-8245-212E08A87E90}" srcOrd="1" destOrd="0" presId="urn:microsoft.com/office/officeart/2005/8/layout/target3"/>
    <dgm:cxn modelId="{371338EE-E6C5-43B9-A344-0EBBB5925804}" type="presOf" srcId="{0A35E104-9062-4D90-9B46-D0C63BA1A1B3}" destId="{BEC3CEAA-CC0D-47B0-8AE3-02EB4A685AF8}" srcOrd="0" destOrd="0" presId="urn:microsoft.com/office/officeart/2005/8/layout/target3"/>
    <dgm:cxn modelId="{5575E52A-66FF-464A-A9F0-CB8A80D45D19}" srcId="{3ACC0E4D-E677-4B92-927B-0E195F5F182D}" destId="{9EA36BD7-F73E-43AE-AD05-8357036387CF}" srcOrd="1" destOrd="0" parTransId="{DF154855-FE53-4646-AF50-F61235F6729D}" sibTransId="{C6AD3104-1B34-47CA-9F8B-C58859BB6263}"/>
    <dgm:cxn modelId="{E334AB4E-A479-4F35-9A9B-6898F2C230F2}" type="presOf" srcId="{96A2FE2D-AC6C-4DB9-8412-7DF5C5E37DAE}" destId="{18BBDA79-88A5-4B85-85B9-CDFA3C2DDA0D}" srcOrd="0" destOrd="0" presId="urn:microsoft.com/office/officeart/2005/8/layout/target3"/>
    <dgm:cxn modelId="{38F48F0E-0384-4F23-A8D9-601CA2BF61D1}" type="presOf" srcId="{DD5A2AC8-6E01-46D0-BAB5-D690F353D1D6}" destId="{C5BB11CE-2AF1-45F7-A23E-6AC8ABE63D85}" srcOrd="1" destOrd="0" presId="urn:microsoft.com/office/officeart/2005/8/layout/target3"/>
    <dgm:cxn modelId="{799B93D8-D5DA-4E31-8FBA-33E114121EF6}" type="presOf" srcId="{3ACC0E4D-E677-4B92-927B-0E195F5F182D}" destId="{E41533A2-7CA7-4A23-89C8-9CE39AFF441B}" srcOrd="0" destOrd="0" presId="urn:microsoft.com/office/officeart/2005/8/layout/target3"/>
    <dgm:cxn modelId="{1A3466DF-E4FD-4B61-91DB-1810B556F7E0}" srcId="{3ACC0E4D-E677-4B92-927B-0E195F5F182D}" destId="{96A2FE2D-AC6C-4DB9-8412-7DF5C5E37DAE}" srcOrd="3" destOrd="0" parTransId="{D5B60BD3-BAEB-4103-B914-F3E5DB9D2DE7}" sibTransId="{1D081187-2ED7-4501-8721-2C770C181A7C}"/>
    <dgm:cxn modelId="{76E680A9-E0C8-492A-B4C1-CA726FA79619}" type="presOf" srcId="{3D64F3F6-CBBE-4D09-9C43-335021D33AFE}" destId="{2AFB5D68-C85E-44F5-A9CB-9AF998E0E420}" srcOrd="0" destOrd="0" presId="urn:microsoft.com/office/officeart/2005/8/layout/target3"/>
    <dgm:cxn modelId="{490CCE6C-B7E0-4839-8571-7F73A965DE65}" type="presParOf" srcId="{E41533A2-7CA7-4A23-89C8-9CE39AFF441B}" destId="{113C86D5-D898-4936-83B6-D75B91ACE211}" srcOrd="0" destOrd="0" presId="urn:microsoft.com/office/officeart/2005/8/layout/target3"/>
    <dgm:cxn modelId="{55BCA622-CDE8-496C-ABEC-CCE0CDA436B0}" type="presParOf" srcId="{E41533A2-7CA7-4A23-89C8-9CE39AFF441B}" destId="{2E30CF1C-6742-49BE-A518-09152A699FE8}" srcOrd="1" destOrd="0" presId="urn:microsoft.com/office/officeart/2005/8/layout/target3"/>
    <dgm:cxn modelId="{CE8BEA28-1529-41DA-9290-637999BE5483}" type="presParOf" srcId="{E41533A2-7CA7-4A23-89C8-9CE39AFF441B}" destId="{F4B2AA92-ED7E-4B13-8AA3-6A1773DBE45C}" srcOrd="2" destOrd="0" presId="urn:microsoft.com/office/officeart/2005/8/layout/target3"/>
    <dgm:cxn modelId="{1282FDD6-5F92-44BF-B1F8-AE308D48CA0C}" type="presParOf" srcId="{E41533A2-7CA7-4A23-89C8-9CE39AFF441B}" destId="{2031BBAC-A53E-4DA0-8FFE-E38F24B1BD66}" srcOrd="3" destOrd="0" presId="urn:microsoft.com/office/officeart/2005/8/layout/target3"/>
    <dgm:cxn modelId="{872FB6B6-ECCD-4095-BA4D-4AAD8C37A13D}" type="presParOf" srcId="{E41533A2-7CA7-4A23-89C8-9CE39AFF441B}" destId="{64474E78-6D7D-4AE0-8870-C18C75D62E35}" srcOrd="4" destOrd="0" presId="urn:microsoft.com/office/officeart/2005/8/layout/target3"/>
    <dgm:cxn modelId="{2D45D4FE-FE98-4528-B195-1EB5FA1D3B01}" type="presParOf" srcId="{E41533A2-7CA7-4A23-89C8-9CE39AFF441B}" destId="{51DEE258-75BE-4F85-8901-CAC16FC2CCC4}" srcOrd="5" destOrd="0" presId="urn:microsoft.com/office/officeart/2005/8/layout/target3"/>
    <dgm:cxn modelId="{55009768-6605-408D-926B-1199EFE0AD28}" type="presParOf" srcId="{E41533A2-7CA7-4A23-89C8-9CE39AFF441B}" destId="{8D35790C-5067-4AE6-904F-3737F664F52E}" srcOrd="6" destOrd="0" presId="urn:microsoft.com/office/officeart/2005/8/layout/target3"/>
    <dgm:cxn modelId="{3D3B8C93-D34B-46CD-BC97-48C58BC44E88}" type="presParOf" srcId="{E41533A2-7CA7-4A23-89C8-9CE39AFF441B}" destId="{450D8E45-8202-4D90-89F4-2EFC19FC990A}" srcOrd="7" destOrd="0" presId="urn:microsoft.com/office/officeart/2005/8/layout/target3"/>
    <dgm:cxn modelId="{4CB63B6F-788B-473D-B792-87DF88D90245}" type="presParOf" srcId="{E41533A2-7CA7-4A23-89C8-9CE39AFF441B}" destId="{BEC3CEAA-CC0D-47B0-8AE3-02EB4A685AF8}" srcOrd="8" destOrd="0" presId="urn:microsoft.com/office/officeart/2005/8/layout/target3"/>
    <dgm:cxn modelId="{A9A396A2-3A2B-46BC-8892-EFCE8A370FBE}" type="presParOf" srcId="{E41533A2-7CA7-4A23-89C8-9CE39AFF441B}" destId="{F1E60817-4F89-4F6C-9F3A-9C73721F1C65}" srcOrd="9" destOrd="0" presId="urn:microsoft.com/office/officeart/2005/8/layout/target3"/>
    <dgm:cxn modelId="{887D7B56-507F-4B23-8E0F-571928CA1B50}" type="presParOf" srcId="{E41533A2-7CA7-4A23-89C8-9CE39AFF441B}" destId="{B00D5846-5778-4B32-BDCB-91F758A43977}" srcOrd="10" destOrd="0" presId="urn:microsoft.com/office/officeart/2005/8/layout/target3"/>
    <dgm:cxn modelId="{803FE8ED-DA32-4B9C-A05B-F92AB69D6908}" type="presParOf" srcId="{E41533A2-7CA7-4A23-89C8-9CE39AFF441B}" destId="{18BBDA79-88A5-4B85-85B9-CDFA3C2DDA0D}" srcOrd="11" destOrd="0" presId="urn:microsoft.com/office/officeart/2005/8/layout/target3"/>
    <dgm:cxn modelId="{7B669F63-7AAD-4EF9-B468-4FB0C4833036}" type="presParOf" srcId="{E41533A2-7CA7-4A23-89C8-9CE39AFF441B}" destId="{BEB92FBA-9FAB-47A5-AF06-BB1C62AD674C}" srcOrd="12" destOrd="0" presId="urn:microsoft.com/office/officeart/2005/8/layout/target3"/>
    <dgm:cxn modelId="{5889AA27-9BA9-4C8E-BECB-9574CA495FBA}" type="presParOf" srcId="{E41533A2-7CA7-4A23-89C8-9CE39AFF441B}" destId="{A3FCC6FE-E4B6-40B8-BBBB-AB2536E34908}" srcOrd="13" destOrd="0" presId="urn:microsoft.com/office/officeart/2005/8/layout/target3"/>
    <dgm:cxn modelId="{B501571F-6199-4809-899A-0F666D76A37E}" type="presParOf" srcId="{E41533A2-7CA7-4A23-89C8-9CE39AFF441B}" destId="{8BA8BE68-53EF-4A34-A556-66ADEC329210}" srcOrd="14" destOrd="0" presId="urn:microsoft.com/office/officeart/2005/8/layout/target3"/>
    <dgm:cxn modelId="{12E7C2CB-AFAA-43DF-A3A5-02FB5D947798}" type="presParOf" srcId="{E41533A2-7CA7-4A23-89C8-9CE39AFF441B}" destId="{4FDB6073-CBCE-443F-AA88-BC1FC3493990}" srcOrd="15" destOrd="0" presId="urn:microsoft.com/office/officeart/2005/8/layout/target3"/>
    <dgm:cxn modelId="{1E8D564D-2804-4B2E-9094-00459FFECB8F}" type="presParOf" srcId="{E41533A2-7CA7-4A23-89C8-9CE39AFF441B}" destId="{BE2CDDA6-078F-4596-A5FD-F27794772258}" srcOrd="16" destOrd="0" presId="urn:microsoft.com/office/officeart/2005/8/layout/target3"/>
    <dgm:cxn modelId="{3688349D-7E66-4B6E-B50F-455DCA36E2F9}" type="presParOf" srcId="{E41533A2-7CA7-4A23-89C8-9CE39AFF441B}" destId="{2AFB5D68-C85E-44F5-A9CB-9AF998E0E420}" srcOrd="17" destOrd="0" presId="urn:microsoft.com/office/officeart/2005/8/layout/target3"/>
    <dgm:cxn modelId="{89C27E50-1EAC-4662-B73E-3EA5BDB51428}" type="presParOf" srcId="{E41533A2-7CA7-4A23-89C8-9CE39AFF441B}" destId="{C5BB11CE-2AF1-45F7-A23E-6AC8ABE63D85}" srcOrd="18" destOrd="0" presId="urn:microsoft.com/office/officeart/2005/8/layout/target3"/>
    <dgm:cxn modelId="{73D7E1E9-057C-4700-92ED-6D02BBC80FC0}" type="presParOf" srcId="{E41533A2-7CA7-4A23-89C8-9CE39AFF441B}" destId="{437333A3-FA02-468A-B6B5-A241C3CC0D4C}" srcOrd="19" destOrd="0" presId="urn:microsoft.com/office/officeart/2005/8/layout/target3"/>
    <dgm:cxn modelId="{077478A1-F88A-4C15-829A-B9632D142B25}" type="presParOf" srcId="{E41533A2-7CA7-4A23-89C8-9CE39AFF441B}" destId="{81B6EDD2-8259-4A5E-8C8A-3C3313C0C373}" srcOrd="20" destOrd="0" presId="urn:microsoft.com/office/officeart/2005/8/layout/target3"/>
    <dgm:cxn modelId="{5125F45C-F630-4534-BD2A-FF3D2022E979}" type="presParOf" srcId="{E41533A2-7CA7-4A23-89C8-9CE39AFF441B}" destId="{9A7A4233-3E21-427E-AC14-1C27438777BD}" srcOrd="21" destOrd="0" presId="urn:microsoft.com/office/officeart/2005/8/layout/target3"/>
    <dgm:cxn modelId="{AD5A5C2B-49D4-4B01-83C8-9F2DD68AAC6F}" type="presParOf" srcId="{E41533A2-7CA7-4A23-89C8-9CE39AFF441B}" destId="{D3DEF83E-D294-42C2-BF05-097046F112C7}" srcOrd="22" destOrd="0" presId="urn:microsoft.com/office/officeart/2005/8/layout/target3"/>
    <dgm:cxn modelId="{743BABA0-57A2-4BE9-B664-8B805E82AF67}" type="presParOf" srcId="{E41533A2-7CA7-4A23-89C8-9CE39AFF441B}" destId="{97BD2775-70BE-4CB0-8245-212E08A87E90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5B4689-0956-4FD8-8110-2A28CD08030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6F05C9F2-6DB8-4904-B3A4-B270312CAA1D}">
      <dgm:prSet/>
      <dgm:spPr/>
      <dgm:t>
        <a:bodyPr/>
        <a:lstStyle/>
        <a:p>
          <a:pPr rtl="0" eaLnBrk="1" latinLnBrk="0" hangingPunct="1"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i="1" dirty="0"/>
            <a:t>Introducimos lo que más te apasione y creas que puedes enseñar a los demás en un bol.</a:t>
          </a:r>
          <a:endParaRPr lang="es-ES" dirty="0"/>
        </a:p>
      </dgm:t>
    </dgm:pt>
    <dgm:pt modelId="{083B6EE6-AAAC-4CE3-A07E-20FE4F4826F7}" type="parTrans" cxnId="{FEC46D05-D38A-4F0B-966B-35CB4081D187}">
      <dgm:prSet/>
      <dgm:spPr/>
      <dgm:t>
        <a:bodyPr/>
        <a:lstStyle/>
        <a:p>
          <a:endParaRPr lang="es-ES"/>
        </a:p>
      </dgm:t>
    </dgm:pt>
    <dgm:pt modelId="{BFB89D8A-6229-41C1-9F84-B00A1EE875F3}" type="sibTrans" cxnId="{FEC46D05-D38A-4F0B-966B-35CB4081D187}">
      <dgm:prSet/>
      <dgm:spPr/>
      <dgm:t>
        <a:bodyPr/>
        <a:lstStyle/>
        <a:p>
          <a:endParaRPr lang="es-ES"/>
        </a:p>
      </dgm:t>
    </dgm:pt>
    <dgm:pt modelId="{12FC40B9-7474-4739-AAB3-2B10B0BC2E74}">
      <dgm:prSet/>
      <dgm:spPr/>
      <dgm:t>
        <a:bodyPr/>
        <a:lstStyle/>
        <a:p>
          <a:pPr rtl="0" eaLnBrk="1" latinLnBrk="0" hangingPunct="1"/>
          <a:r>
            <a:rPr lang="es-ES" i="1"/>
            <a:t>Agregar las cantidades necesarias de formación, para que tu receta cada vez sea mejor, tus clientes confíen en tu criterio y quieran repetir tus platos.</a:t>
          </a:r>
          <a:endParaRPr lang="es-ES"/>
        </a:p>
      </dgm:t>
    </dgm:pt>
    <dgm:pt modelId="{3EFFEBFC-F73D-44A3-8184-42EA4520B5FA}" type="parTrans" cxnId="{0CECCC1F-5964-4A2B-B862-05AC6575F70D}">
      <dgm:prSet/>
      <dgm:spPr/>
      <dgm:t>
        <a:bodyPr/>
        <a:lstStyle/>
        <a:p>
          <a:endParaRPr lang="es-ES"/>
        </a:p>
      </dgm:t>
    </dgm:pt>
    <dgm:pt modelId="{5A1174C3-8D5F-4A42-9AA1-402DB2656DA3}" type="sibTrans" cxnId="{0CECCC1F-5964-4A2B-B862-05AC6575F70D}">
      <dgm:prSet/>
      <dgm:spPr/>
      <dgm:t>
        <a:bodyPr/>
        <a:lstStyle/>
        <a:p>
          <a:endParaRPr lang="es-ES"/>
        </a:p>
      </dgm:t>
    </dgm:pt>
    <dgm:pt modelId="{3A22BF32-FB96-4EFF-B998-0DCDD579913D}">
      <dgm:prSet/>
      <dgm:spPr/>
      <dgm:t>
        <a:bodyPr/>
        <a:lstStyle/>
        <a:p>
          <a:pPr rtl="0" eaLnBrk="1" latinLnBrk="0" hangingPunct="1"/>
          <a:r>
            <a:rPr lang="es-ES" i="1"/>
            <a:t>Sin dejar de batir, incorporar la dedicación y perseverancia agitando con una barilla para permitir airear la mezcla</a:t>
          </a:r>
          <a:endParaRPr lang="es-ES"/>
        </a:p>
      </dgm:t>
    </dgm:pt>
    <dgm:pt modelId="{4F07C898-4988-44AE-81BA-0D3E776F5CEF}" type="parTrans" cxnId="{21F5B632-8941-4053-8F6A-3804CC9007EC}">
      <dgm:prSet/>
      <dgm:spPr/>
      <dgm:t>
        <a:bodyPr/>
        <a:lstStyle/>
        <a:p>
          <a:endParaRPr lang="es-ES"/>
        </a:p>
      </dgm:t>
    </dgm:pt>
    <dgm:pt modelId="{471CD76C-F3D9-4346-9FF4-0A894F33D6D4}" type="sibTrans" cxnId="{21F5B632-8941-4053-8F6A-3804CC9007EC}">
      <dgm:prSet/>
      <dgm:spPr/>
      <dgm:t>
        <a:bodyPr/>
        <a:lstStyle/>
        <a:p>
          <a:endParaRPr lang="es-ES"/>
        </a:p>
      </dgm:t>
    </dgm:pt>
    <dgm:pt modelId="{990790F9-1259-44B8-9795-DF49EA5432C2}" type="pres">
      <dgm:prSet presAssocID="{5E5B4689-0956-4FD8-8110-2A28CD08030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C0E12A75-8955-4518-9EE2-EF977DA4B6B5}" type="pres">
      <dgm:prSet presAssocID="{6F05C9F2-6DB8-4904-B3A4-B270312CAA1D}" presName="composite" presStyleCnt="0"/>
      <dgm:spPr/>
    </dgm:pt>
    <dgm:pt modelId="{9B3F7660-2808-4D66-BFA4-1555F1D98E55}" type="pres">
      <dgm:prSet presAssocID="{6F05C9F2-6DB8-4904-B3A4-B270312CAA1D}" presName="LShape" presStyleLbl="alignNode1" presStyleIdx="0" presStyleCnt="5"/>
      <dgm:spPr/>
    </dgm:pt>
    <dgm:pt modelId="{8FF69593-C899-45BF-A0B8-209EBABFEDB9}" type="pres">
      <dgm:prSet presAssocID="{6F05C9F2-6DB8-4904-B3A4-B270312CAA1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98058C-189A-44E3-9243-7C6E384F85EA}" type="pres">
      <dgm:prSet presAssocID="{6F05C9F2-6DB8-4904-B3A4-B270312CAA1D}" presName="Triangle" presStyleLbl="alignNode1" presStyleIdx="1" presStyleCnt="5"/>
      <dgm:spPr/>
    </dgm:pt>
    <dgm:pt modelId="{0F0BC847-3215-4FB8-B118-B7865609FD5C}" type="pres">
      <dgm:prSet presAssocID="{BFB89D8A-6229-41C1-9F84-B00A1EE875F3}" presName="sibTrans" presStyleCnt="0"/>
      <dgm:spPr/>
    </dgm:pt>
    <dgm:pt modelId="{BD65D8C7-4C93-4E60-A4E8-F2BD2E34674F}" type="pres">
      <dgm:prSet presAssocID="{BFB89D8A-6229-41C1-9F84-B00A1EE875F3}" presName="space" presStyleCnt="0"/>
      <dgm:spPr/>
    </dgm:pt>
    <dgm:pt modelId="{2913645A-0573-4142-8EB1-767BFDF2D850}" type="pres">
      <dgm:prSet presAssocID="{12FC40B9-7474-4739-AAB3-2B10B0BC2E74}" presName="composite" presStyleCnt="0"/>
      <dgm:spPr/>
    </dgm:pt>
    <dgm:pt modelId="{293A29F0-A095-476F-BB84-193E4C604B4E}" type="pres">
      <dgm:prSet presAssocID="{12FC40B9-7474-4739-AAB3-2B10B0BC2E74}" presName="LShape" presStyleLbl="alignNode1" presStyleIdx="2" presStyleCnt="5"/>
      <dgm:spPr/>
    </dgm:pt>
    <dgm:pt modelId="{4818BFBD-FE7A-4979-803F-2BF788FFBA17}" type="pres">
      <dgm:prSet presAssocID="{12FC40B9-7474-4739-AAB3-2B10B0BC2E74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7666C8-5AE0-4300-9E9D-1BE6CBC2B488}" type="pres">
      <dgm:prSet presAssocID="{12FC40B9-7474-4739-AAB3-2B10B0BC2E74}" presName="Triangle" presStyleLbl="alignNode1" presStyleIdx="3" presStyleCnt="5"/>
      <dgm:spPr/>
    </dgm:pt>
    <dgm:pt modelId="{3603CC66-3FD1-42AE-8920-81378873824E}" type="pres">
      <dgm:prSet presAssocID="{5A1174C3-8D5F-4A42-9AA1-402DB2656DA3}" presName="sibTrans" presStyleCnt="0"/>
      <dgm:spPr/>
    </dgm:pt>
    <dgm:pt modelId="{11EA36E0-71FF-4410-8B13-988528DBACFD}" type="pres">
      <dgm:prSet presAssocID="{5A1174C3-8D5F-4A42-9AA1-402DB2656DA3}" presName="space" presStyleCnt="0"/>
      <dgm:spPr/>
    </dgm:pt>
    <dgm:pt modelId="{E63367E0-C562-44A2-B3B4-ED59D1E9EF87}" type="pres">
      <dgm:prSet presAssocID="{3A22BF32-FB96-4EFF-B998-0DCDD579913D}" presName="composite" presStyleCnt="0"/>
      <dgm:spPr/>
    </dgm:pt>
    <dgm:pt modelId="{8FBFFD64-7267-4653-8BDC-2FB8859329CC}" type="pres">
      <dgm:prSet presAssocID="{3A22BF32-FB96-4EFF-B998-0DCDD579913D}" presName="LShape" presStyleLbl="alignNode1" presStyleIdx="4" presStyleCnt="5"/>
      <dgm:spPr/>
    </dgm:pt>
    <dgm:pt modelId="{C141CF06-143B-43CE-B2F3-46BA30CCC357}" type="pres">
      <dgm:prSet presAssocID="{3A22BF32-FB96-4EFF-B998-0DCDD579913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EC46D05-D38A-4F0B-966B-35CB4081D187}" srcId="{5E5B4689-0956-4FD8-8110-2A28CD08030E}" destId="{6F05C9F2-6DB8-4904-B3A4-B270312CAA1D}" srcOrd="0" destOrd="0" parTransId="{083B6EE6-AAAC-4CE3-A07E-20FE4F4826F7}" sibTransId="{BFB89D8A-6229-41C1-9F84-B00A1EE875F3}"/>
    <dgm:cxn modelId="{EC42E4C6-33B9-41B7-A6A8-43CA8F061BAE}" type="presOf" srcId="{3A22BF32-FB96-4EFF-B998-0DCDD579913D}" destId="{C141CF06-143B-43CE-B2F3-46BA30CCC357}" srcOrd="0" destOrd="0" presId="urn:microsoft.com/office/officeart/2009/3/layout/StepUpProcess"/>
    <dgm:cxn modelId="{2555F03D-F84A-4B89-8C07-2027274F72E3}" type="presOf" srcId="{5E5B4689-0956-4FD8-8110-2A28CD08030E}" destId="{990790F9-1259-44B8-9795-DF49EA5432C2}" srcOrd="0" destOrd="0" presId="urn:microsoft.com/office/officeart/2009/3/layout/StepUpProcess"/>
    <dgm:cxn modelId="{21F5B632-8941-4053-8F6A-3804CC9007EC}" srcId="{5E5B4689-0956-4FD8-8110-2A28CD08030E}" destId="{3A22BF32-FB96-4EFF-B998-0DCDD579913D}" srcOrd="2" destOrd="0" parTransId="{4F07C898-4988-44AE-81BA-0D3E776F5CEF}" sibTransId="{471CD76C-F3D9-4346-9FF4-0A894F33D6D4}"/>
    <dgm:cxn modelId="{71C7BFD3-4AF1-42A0-AFEA-FCFC861BE1AC}" type="presOf" srcId="{6F05C9F2-6DB8-4904-B3A4-B270312CAA1D}" destId="{8FF69593-C899-45BF-A0B8-209EBABFEDB9}" srcOrd="0" destOrd="0" presId="urn:microsoft.com/office/officeart/2009/3/layout/StepUpProcess"/>
    <dgm:cxn modelId="{1C80F341-F70C-4885-9274-65FF40201A3E}" type="presOf" srcId="{12FC40B9-7474-4739-AAB3-2B10B0BC2E74}" destId="{4818BFBD-FE7A-4979-803F-2BF788FFBA17}" srcOrd="0" destOrd="0" presId="urn:microsoft.com/office/officeart/2009/3/layout/StepUpProcess"/>
    <dgm:cxn modelId="{0CECCC1F-5964-4A2B-B862-05AC6575F70D}" srcId="{5E5B4689-0956-4FD8-8110-2A28CD08030E}" destId="{12FC40B9-7474-4739-AAB3-2B10B0BC2E74}" srcOrd="1" destOrd="0" parTransId="{3EFFEBFC-F73D-44A3-8184-42EA4520B5FA}" sibTransId="{5A1174C3-8D5F-4A42-9AA1-402DB2656DA3}"/>
    <dgm:cxn modelId="{AF4FB896-8D03-41BD-AE8A-903F51FCE7A0}" type="presParOf" srcId="{990790F9-1259-44B8-9795-DF49EA5432C2}" destId="{C0E12A75-8955-4518-9EE2-EF977DA4B6B5}" srcOrd="0" destOrd="0" presId="urn:microsoft.com/office/officeart/2009/3/layout/StepUpProcess"/>
    <dgm:cxn modelId="{5979DF5B-FF5A-4816-8EEF-C98262A67A50}" type="presParOf" srcId="{C0E12A75-8955-4518-9EE2-EF977DA4B6B5}" destId="{9B3F7660-2808-4D66-BFA4-1555F1D98E55}" srcOrd="0" destOrd="0" presId="urn:microsoft.com/office/officeart/2009/3/layout/StepUpProcess"/>
    <dgm:cxn modelId="{A0255C0E-E7D1-436B-AFEB-01091F795752}" type="presParOf" srcId="{C0E12A75-8955-4518-9EE2-EF977DA4B6B5}" destId="{8FF69593-C899-45BF-A0B8-209EBABFEDB9}" srcOrd="1" destOrd="0" presId="urn:microsoft.com/office/officeart/2009/3/layout/StepUpProcess"/>
    <dgm:cxn modelId="{561D27E6-A9F9-4A9E-AACC-89259BFCE4EB}" type="presParOf" srcId="{C0E12A75-8955-4518-9EE2-EF977DA4B6B5}" destId="{A398058C-189A-44E3-9243-7C6E384F85EA}" srcOrd="2" destOrd="0" presId="urn:microsoft.com/office/officeart/2009/3/layout/StepUpProcess"/>
    <dgm:cxn modelId="{F49555BC-2569-43A4-9AAF-8195337DD64C}" type="presParOf" srcId="{990790F9-1259-44B8-9795-DF49EA5432C2}" destId="{0F0BC847-3215-4FB8-B118-B7865609FD5C}" srcOrd="1" destOrd="0" presId="urn:microsoft.com/office/officeart/2009/3/layout/StepUpProcess"/>
    <dgm:cxn modelId="{B666BB0A-6863-4CD3-AB51-6741FFBBEB52}" type="presParOf" srcId="{0F0BC847-3215-4FB8-B118-B7865609FD5C}" destId="{BD65D8C7-4C93-4E60-A4E8-F2BD2E34674F}" srcOrd="0" destOrd="0" presId="urn:microsoft.com/office/officeart/2009/3/layout/StepUpProcess"/>
    <dgm:cxn modelId="{D367DCB5-291A-455F-AB72-873FBD6226C1}" type="presParOf" srcId="{990790F9-1259-44B8-9795-DF49EA5432C2}" destId="{2913645A-0573-4142-8EB1-767BFDF2D850}" srcOrd="2" destOrd="0" presId="urn:microsoft.com/office/officeart/2009/3/layout/StepUpProcess"/>
    <dgm:cxn modelId="{32A15EA8-73BA-4647-BEBF-69F1F84A02DF}" type="presParOf" srcId="{2913645A-0573-4142-8EB1-767BFDF2D850}" destId="{293A29F0-A095-476F-BB84-193E4C604B4E}" srcOrd="0" destOrd="0" presId="urn:microsoft.com/office/officeart/2009/3/layout/StepUpProcess"/>
    <dgm:cxn modelId="{D51ECFFE-E83C-4066-833E-E1D92F822F80}" type="presParOf" srcId="{2913645A-0573-4142-8EB1-767BFDF2D850}" destId="{4818BFBD-FE7A-4979-803F-2BF788FFBA17}" srcOrd="1" destOrd="0" presId="urn:microsoft.com/office/officeart/2009/3/layout/StepUpProcess"/>
    <dgm:cxn modelId="{A448433A-1BE5-4F41-90C8-E5A20BA6B1F9}" type="presParOf" srcId="{2913645A-0573-4142-8EB1-767BFDF2D850}" destId="{137666C8-5AE0-4300-9E9D-1BE6CBC2B488}" srcOrd="2" destOrd="0" presId="urn:microsoft.com/office/officeart/2009/3/layout/StepUpProcess"/>
    <dgm:cxn modelId="{7177F809-5961-4FCC-98CC-C9D53AC4F2B8}" type="presParOf" srcId="{990790F9-1259-44B8-9795-DF49EA5432C2}" destId="{3603CC66-3FD1-42AE-8920-81378873824E}" srcOrd="3" destOrd="0" presId="urn:microsoft.com/office/officeart/2009/3/layout/StepUpProcess"/>
    <dgm:cxn modelId="{4D8039BA-DD6A-4554-852E-FCF7BAEBFAA6}" type="presParOf" srcId="{3603CC66-3FD1-42AE-8920-81378873824E}" destId="{11EA36E0-71FF-4410-8B13-988528DBACFD}" srcOrd="0" destOrd="0" presId="urn:microsoft.com/office/officeart/2009/3/layout/StepUpProcess"/>
    <dgm:cxn modelId="{E814E8F2-10D1-485B-8BF9-0B9C6D2E3729}" type="presParOf" srcId="{990790F9-1259-44B8-9795-DF49EA5432C2}" destId="{E63367E0-C562-44A2-B3B4-ED59D1E9EF87}" srcOrd="4" destOrd="0" presId="urn:microsoft.com/office/officeart/2009/3/layout/StepUpProcess"/>
    <dgm:cxn modelId="{A8822903-00FF-43EF-8040-182154FB9F9E}" type="presParOf" srcId="{E63367E0-C562-44A2-B3B4-ED59D1E9EF87}" destId="{8FBFFD64-7267-4653-8BDC-2FB8859329CC}" srcOrd="0" destOrd="0" presId="urn:microsoft.com/office/officeart/2009/3/layout/StepUpProcess"/>
    <dgm:cxn modelId="{C4063E08-2543-49DD-AE6A-8BE30EFDBE2A}" type="presParOf" srcId="{E63367E0-C562-44A2-B3B4-ED59D1E9EF87}" destId="{C141CF06-143B-43CE-B2F3-46BA30CCC35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5B4689-0956-4FD8-8110-2A28CD08030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05C9F2-6DB8-4904-B3A4-B270312CAA1D}">
      <dgm:prSet/>
      <dgm:spPr/>
      <dgm:t>
        <a:bodyPr/>
        <a:lstStyle/>
        <a:p>
          <a:pPr rtl="0" eaLnBrk="1" latinLnBrk="0" hangingPunct="1"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i="1" dirty="0"/>
            <a:t>Incorporar grandes dosis de paciencia, hasta ver que la mezcla de pasión, formación, paciencia, dedicación y perseverancia van cuajando hasta conseguir un punto en que al levantar la cuchara del bol se deslice un hilo fluido de masa..</a:t>
          </a:r>
          <a:endParaRPr lang="es-ES" dirty="0"/>
        </a:p>
      </dgm:t>
    </dgm:pt>
    <dgm:pt modelId="{083B6EE6-AAAC-4CE3-A07E-20FE4F4826F7}" type="parTrans" cxnId="{FEC46D05-D38A-4F0B-966B-35CB4081D187}">
      <dgm:prSet/>
      <dgm:spPr/>
      <dgm:t>
        <a:bodyPr/>
        <a:lstStyle/>
        <a:p>
          <a:endParaRPr lang="es-ES"/>
        </a:p>
      </dgm:t>
    </dgm:pt>
    <dgm:pt modelId="{BFB89D8A-6229-41C1-9F84-B00A1EE875F3}" type="sibTrans" cxnId="{FEC46D05-D38A-4F0B-966B-35CB4081D187}">
      <dgm:prSet/>
      <dgm:spPr/>
      <dgm:t>
        <a:bodyPr/>
        <a:lstStyle/>
        <a:p>
          <a:endParaRPr lang="es-ES"/>
        </a:p>
      </dgm:t>
    </dgm:pt>
    <dgm:pt modelId="{7FEB98D8-D1CB-429C-BE8F-FFC290CA520D}">
      <dgm:prSet/>
      <dgm:spPr/>
      <dgm:t>
        <a:bodyPr/>
        <a:lstStyle/>
        <a:p>
          <a:pPr rtl="0" eaLnBrk="1" latinLnBrk="0" hangingPunct="1"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i="1" dirty="0"/>
            <a:t>Si ves que aún no alcanza el punto de fluidez, incorporar nuevas pizcas de paciencia, dedicación y perseverancia.</a:t>
          </a:r>
        </a:p>
      </dgm:t>
    </dgm:pt>
    <dgm:pt modelId="{F237A7FF-5FBA-4C6A-8F0C-3B0B3F88D38B}" type="parTrans" cxnId="{B8D775FE-8E34-47C5-9566-F1731E8C1E15}">
      <dgm:prSet/>
      <dgm:spPr/>
      <dgm:t>
        <a:bodyPr/>
        <a:lstStyle/>
        <a:p>
          <a:endParaRPr lang="es-ES"/>
        </a:p>
      </dgm:t>
    </dgm:pt>
    <dgm:pt modelId="{039E2D72-F242-499C-82A4-40A8E859324A}" type="sibTrans" cxnId="{B8D775FE-8E34-47C5-9566-F1731E8C1E15}">
      <dgm:prSet/>
      <dgm:spPr/>
      <dgm:t>
        <a:bodyPr/>
        <a:lstStyle/>
        <a:p>
          <a:endParaRPr lang="es-ES"/>
        </a:p>
      </dgm:t>
    </dgm:pt>
    <dgm:pt modelId="{931510B8-B1BC-4D3C-A838-71FC20AB3BA3}">
      <dgm:prSet/>
      <dgm:spPr/>
      <dgm:t>
        <a:bodyPr/>
        <a:lstStyle/>
        <a:p>
          <a:pPr rtl="0" eaLnBrk="1" latinLnBrk="0" hangingPunct="1"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i="1" dirty="0"/>
            <a:t>Una vez conseguido el punto de la masa, introducir a horno suave y cuidar con mucho amor la cocción para que no se pase ni se queme y que mantenga una consistencia esponjosa y suave.</a:t>
          </a:r>
        </a:p>
      </dgm:t>
    </dgm:pt>
    <dgm:pt modelId="{5219D57A-2F2B-47C0-924D-7068A374ACE8}" type="parTrans" cxnId="{B68548B1-CA26-4A70-8D54-87F3E6E3E153}">
      <dgm:prSet/>
      <dgm:spPr/>
      <dgm:t>
        <a:bodyPr/>
        <a:lstStyle/>
        <a:p>
          <a:endParaRPr lang="es-ES"/>
        </a:p>
      </dgm:t>
    </dgm:pt>
    <dgm:pt modelId="{55876150-201F-48AD-A3A5-CC7304C53DD6}" type="sibTrans" cxnId="{B68548B1-CA26-4A70-8D54-87F3E6E3E153}">
      <dgm:prSet/>
      <dgm:spPr/>
      <dgm:t>
        <a:bodyPr/>
        <a:lstStyle/>
        <a:p>
          <a:endParaRPr lang="es-ES"/>
        </a:p>
      </dgm:t>
    </dgm:pt>
    <dgm:pt modelId="{990790F9-1259-44B8-9795-DF49EA5432C2}" type="pres">
      <dgm:prSet presAssocID="{5E5B4689-0956-4FD8-8110-2A28CD08030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C0E12A75-8955-4518-9EE2-EF977DA4B6B5}" type="pres">
      <dgm:prSet presAssocID="{6F05C9F2-6DB8-4904-B3A4-B270312CAA1D}" presName="composite" presStyleCnt="0"/>
      <dgm:spPr/>
    </dgm:pt>
    <dgm:pt modelId="{9B3F7660-2808-4D66-BFA4-1555F1D98E55}" type="pres">
      <dgm:prSet presAssocID="{6F05C9F2-6DB8-4904-B3A4-B270312CAA1D}" presName="LShape" presStyleLbl="alignNode1" presStyleIdx="0" presStyleCnt="5"/>
      <dgm:spPr/>
    </dgm:pt>
    <dgm:pt modelId="{8FF69593-C899-45BF-A0B8-209EBABFEDB9}" type="pres">
      <dgm:prSet presAssocID="{6F05C9F2-6DB8-4904-B3A4-B270312CAA1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98058C-189A-44E3-9243-7C6E384F85EA}" type="pres">
      <dgm:prSet presAssocID="{6F05C9F2-6DB8-4904-B3A4-B270312CAA1D}" presName="Triangle" presStyleLbl="alignNode1" presStyleIdx="1" presStyleCnt="5"/>
      <dgm:spPr/>
    </dgm:pt>
    <dgm:pt modelId="{0F0BC847-3215-4FB8-B118-B7865609FD5C}" type="pres">
      <dgm:prSet presAssocID="{BFB89D8A-6229-41C1-9F84-B00A1EE875F3}" presName="sibTrans" presStyleCnt="0"/>
      <dgm:spPr/>
    </dgm:pt>
    <dgm:pt modelId="{BD65D8C7-4C93-4E60-A4E8-F2BD2E34674F}" type="pres">
      <dgm:prSet presAssocID="{BFB89D8A-6229-41C1-9F84-B00A1EE875F3}" presName="space" presStyleCnt="0"/>
      <dgm:spPr/>
    </dgm:pt>
    <dgm:pt modelId="{52582FC7-A10A-4C7E-86A8-9B2DB6A53896}" type="pres">
      <dgm:prSet presAssocID="{7FEB98D8-D1CB-429C-BE8F-FFC290CA520D}" presName="composite" presStyleCnt="0"/>
      <dgm:spPr/>
    </dgm:pt>
    <dgm:pt modelId="{A2DAC3FD-00CA-42F1-A680-473B0319A500}" type="pres">
      <dgm:prSet presAssocID="{7FEB98D8-D1CB-429C-BE8F-FFC290CA520D}" presName="LShape" presStyleLbl="alignNode1" presStyleIdx="2" presStyleCnt="5"/>
      <dgm:spPr/>
    </dgm:pt>
    <dgm:pt modelId="{4545B526-64C6-4AA4-9253-897A77A012C9}" type="pres">
      <dgm:prSet presAssocID="{7FEB98D8-D1CB-429C-BE8F-FFC290CA520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115BEE-AF8D-4446-B3CB-7FA992A05140}" type="pres">
      <dgm:prSet presAssocID="{7FEB98D8-D1CB-429C-BE8F-FFC290CA520D}" presName="Triangle" presStyleLbl="alignNode1" presStyleIdx="3" presStyleCnt="5"/>
      <dgm:spPr/>
    </dgm:pt>
    <dgm:pt modelId="{616BC875-18A3-4325-B98E-DCC2E7DAE4E6}" type="pres">
      <dgm:prSet presAssocID="{039E2D72-F242-499C-82A4-40A8E859324A}" presName="sibTrans" presStyleCnt="0"/>
      <dgm:spPr/>
    </dgm:pt>
    <dgm:pt modelId="{A5965663-B67A-4A5B-AAA5-4A11A07D6425}" type="pres">
      <dgm:prSet presAssocID="{039E2D72-F242-499C-82A4-40A8E859324A}" presName="space" presStyleCnt="0"/>
      <dgm:spPr/>
    </dgm:pt>
    <dgm:pt modelId="{340C7730-6FD3-4311-8313-6ACDDD8A0EAF}" type="pres">
      <dgm:prSet presAssocID="{931510B8-B1BC-4D3C-A838-71FC20AB3BA3}" presName="composite" presStyleCnt="0"/>
      <dgm:spPr/>
    </dgm:pt>
    <dgm:pt modelId="{1BFE43DC-3DC3-4774-BE7D-1B5381EE9418}" type="pres">
      <dgm:prSet presAssocID="{931510B8-B1BC-4D3C-A838-71FC20AB3BA3}" presName="LShape" presStyleLbl="alignNode1" presStyleIdx="4" presStyleCnt="5"/>
      <dgm:spPr/>
    </dgm:pt>
    <dgm:pt modelId="{95CC2753-36CB-43FA-B5E1-642BEDEED20B}" type="pres">
      <dgm:prSet presAssocID="{931510B8-B1BC-4D3C-A838-71FC20AB3BA3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68548B1-CA26-4A70-8D54-87F3E6E3E153}" srcId="{5E5B4689-0956-4FD8-8110-2A28CD08030E}" destId="{931510B8-B1BC-4D3C-A838-71FC20AB3BA3}" srcOrd="2" destOrd="0" parTransId="{5219D57A-2F2B-47C0-924D-7068A374ACE8}" sibTransId="{55876150-201F-48AD-A3A5-CC7304C53DD6}"/>
    <dgm:cxn modelId="{83C64013-5177-4D6C-9BD2-EF7B0D81DF38}" type="presOf" srcId="{931510B8-B1BC-4D3C-A838-71FC20AB3BA3}" destId="{95CC2753-36CB-43FA-B5E1-642BEDEED20B}" srcOrd="0" destOrd="0" presId="urn:microsoft.com/office/officeart/2009/3/layout/StepUpProcess"/>
    <dgm:cxn modelId="{2555F03D-F84A-4B89-8C07-2027274F72E3}" type="presOf" srcId="{5E5B4689-0956-4FD8-8110-2A28CD08030E}" destId="{990790F9-1259-44B8-9795-DF49EA5432C2}" srcOrd="0" destOrd="0" presId="urn:microsoft.com/office/officeart/2009/3/layout/StepUpProcess"/>
    <dgm:cxn modelId="{71C7BFD3-4AF1-42A0-AFEA-FCFC861BE1AC}" type="presOf" srcId="{6F05C9F2-6DB8-4904-B3A4-B270312CAA1D}" destId="{8FF69593-C899-45BF-A0B8-209EBABFEDB9}" srcOrd="0" destOrd="0" presId="urn:microsoft.com/office/officeart/2009/3/layout/StepUpProcess"/>
    <dgm:cxn modelId="{FEC46D05-D38A-4F0B-966B-35CB4081D187}" srcId="{5E5B4689-0956-4FD8-8110-2A28CD08030E}" destId="{6F05C9F2-6DB8-4904-B3A4-B270312CAA1D}" srcOrd="0" destOrd="0" parTransId="{083B6EE6-AAAC-4CE3-A07E-20FE4F4826F7}" sibTransId="{BFB89D8A-6229-41C1-9F84-B00A1EE875F3}"/>
    <dgm:cxn modelId="{B8D775FE-8E34-47C5-9566-F1731E8C1E15}" srcId="{5E5B4689-0956-4FD8-8110-2A28CD08030E}" destId="{7FEB98D8-D1CB-429C-BE8F-FFC290CA520D}" srcOrd="1" destOrd="0" parTransId="{F237A7FF-5FBA-4C6A-8F0C-3B0B3F88D38B}" sibTransId="{039E2D72-F242-499C-82A4-40A8E859324A}"/>
    <dgm:cxn modelId="{7CA498C1-3FED-4596-AAB6-0AFE56F2E970}" type="presOf" srcId="{7FEB98D8-D1CB-429C-BE8F-FFC290CA520D}" destId="{4545B526-64C6-4AA4-9253-897A77A012C9}" srcOrd="0" destOrd="0" presId="urn:microsoft.com/office/officeart/2009/3/layout/StepUpProcess"/>
    <dgm:cxn modelId="{AF4FB896-8D03-41BD-AE8A-903F51FCE7A0}" type="presParOf" srcId="{990790F9-1259-44B8-9795-DF49EA5432C2}" destId="{C0E12A75-8955-4518-9EE2-EF977DA4B6B5}" srcOrd="0" destOrd="0" presId="urn:microsoft.com/office/officeart/2009/3/layout/StepUpProcess"/>
    <dgm:cxn modelId="{5979DF5B-FF5A-4816-8EEF-C98262A67A50}" type="presParOf" srcId="{C0E12A75-8955-4518-9EE2-EF977DA4B6B5}" destId="{9B3F7660-2808-4D66-BFA4-1555F1D98E55}" srcOrd="0" destOrd="0" presId="urn:microsoft.com/office/officeart/2009/3/layout/StepUpProcess"/>
    <dgm:cxn modelId="{A0255C0E-E7D1-436B-AFEB-01091F795752}" type="presParOf" srcId="{C0E12A75-8955-4518-9EE2-EF977DA4B6B5}" destId="{8FF69593-C899-45BF-A0B8-209EBABFEDB9}" srcOrd="1" destOrd="0" presId="urn:microsoft.com/office/officeart/2009/3/layout/StepUpProcess"/>
    <dgm:cxn modelId="{561D27E6-A9F9-4A9E-AACC-89259BFCE4EB}" type="presParOf" srcId="{C0E12A75-8955-4518-9EE2-EF977DA4B6B5}" destId="{A398058C-189A-44E3-9243-7C6E384F85EA}" srcOrd="2" destOrd="0" presId="urn:microsoft.com/office/officeart/2009/3/layout/StepUpProcess"/>
    <dgm:cxn modelId="{F49555BC-2569-43A4-9AAF-8195337DD64C}" type="presParOf" srcId="{990790F9-1259-44B8-9795-DF49EA5432C2}" destId="{0F0BC847-3215-4FB8-B118-B7865609FD5C}" srcOrd="1" destOrd="0" presId="urn:microsoft.com/office/officeart/2009/3/layout/StepUpProcess"/>
    <dgm:cxn modelId="{B666BB0A-6863-4CD3-AB51-6741FFBBEB52}" type="presParOf" srcId="{0F0BC847-3215-4FB8-B118-B7865609FD5C}" destId="{BD65D8C7-4C93-4E60-A4E8-F2BD2E34674F}" srcOrd="0" destOrd="0" presId="urn:microsoft.com/office/officeart/2009/3/layout/StepUpProcess"/>
    <dgm:cxn modelId="{635674B1-2B64-4EB8-9AC5-0775DFD8D985}" type="presParOf" srcId="{990790F9-1259-44B8-9795-DF49EA5432C2}" destId="{52582FC7-A10A-4C7E-86A8-9B2DB6A53896}" srcOrd="2" destOrd="0" presId="urn:microsoft.com/office/officeart/2009/3/layout/StepUpProcess"/>
    <dgm:cxn modelId="{91C125F3-42A7-4974-9EB8-7B260E560343}" type="presParOf" srcId="{52582FC7-A10A-4C7E-86A8-9B2DB6A53896}" destId="{A2DAC3FD-00CA-42F1-A680-473B0319A500}" srcOrd="0" destOrd="0" presId="urn:microsoft.com/office/officeart/2009/3/layout/StepUpProcess"/>
    <dgm:cxn modelId="{C41B6D63-9A9B-412A-AA59-EDD2CE0BC2BF}" type="presParOf" srcId="{52582FC7-A10A-4C7E-86A8-9B2DB6A53896}" destId="{4545B526-64C6-4AA4-9253-897A77A012C9}" srcOrd="1" destOrd="0" presId="urn:microsoft.com/office/officeart/2009/3/layout/StepUpProcess"/>
    <dgm:cxn modelId="{852AF09D-5611-47FE-A18B-473F82EAD14E}" type="presParOf" srcId="{52582FC7-A10A-4C7E-86A8-9B2DB6A53896}" destId="{53115BEE-AF8D-4446-B3CB-7FA992A05140}" srcOrd="2" destOrd="0" presId="urn:microsoft.com/office/officeart/2009/3/layout/StepUpProcess"/>
    <dgm:cxn modelId="{B614D177-2F18-4F6F-8FD1-E4314625D2B4}" type="presParOf" srcId="{990790F9-1259-44B8-9795-DF49EA5432C2}" destId="{616BC875-18A3-4325-B98E-DCC2E7DAE4E6}" srcOrd="3" destOrd="0" presId="urn:microsoft.com/office/officeart/2009/3/layout/StepUpProcess"/>
    <dgm:cxn modelId="{DB09C000-3961-4F30-9C31-F67E589D5342}" type="presParOf" srcId="{616BC875-18A3-4325-B98E-DCC2E7DAE4E6}" destId="{A5965663-B67A-4A5B-AAA5-4A11A07D6425}" srcOrd="0" destOrd="0" presId="urn:microsoft.com/office/officeart/2009/3/layout/StepUpProcess"/>
    <dgm:cxn modelId="{695E58E7-EFCB-452D-AD62-C2791E87F59F}" type="presParOf" srcId="{990790F9-1259-44B8-9795-DF49EA5432C2}" destId="{340C7730-6FD3-4311-8313-6ACDDD8A0EAF}" srcOrd="4" destOrd="0" presId="urn:microsoft.com/office/officeart/2009/3/layout/StepUpProcess"/>
    <dgm:cxn modelId="{4E12938A-D0CF-463A-9E54-28538BFEC181}" type="presParOf" srcId="{340C7730-6FD3-4311-8313-6ACDDD8A0EAF}" destId="{1BFE43DC-3DC3-4774-BE7D-1B5381EE9418}" srcOrd="0" destOrd="0" presId="urn:microsoft.com/office/officeart/2009/3/layout/StepUpProcess"/>
    <dgm:cxn modelId="{033B1BC6-991A-4476-95FA-157BE122636D}" type="presParOf" srcId="{340C7730-6FD3-4311-8313-6ACDDD8A0EAF}" destId="{95CC2753-36CB-43FA-B5E1-642BEDEED20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DBAFF5-7A90-4B0F-A011-508AE6F7F8A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947AD39-0C4E-42DD-96F2-EFA4B0F1BF42}">
      <dgm:prSet phldrT="[Texto]"/>
      <dgm:spPr/>
      <dgm:t>
        <a:bodyPr/>
        <a:lstStyle/>
        <a:p>
          <a:r>
            <a:rPr lang="es-ES" i="1"/>
            <a:t>Cualquier persona puede seguir una receta de cocina.</a:t>
          </a:r>
          <a:endParaRPr lang="es-ES" dirty="0"/>
        </a:p>
      </dgm:t>
    </dgm:pt>
    <dgm:pt modelId="{A7C0AB91-201B-40C9-9368-70297661F006}" type="parTrans" cxnId="{A31DCB7E-3150-4179-B4D7-F46D87AEB29E}">
      <dgm:prSet/>
      <dgm:spPr/>
      <dgm:t>
        <a:bodyPr/>
        <a:lstStyle/>
        <a:p>
          <a:endParaRPr lang="es-ES"/>
        </a:p>
      </dgm:t>
    </dgm:pt>
    <dgm:pt modelId="{B3321EE9-E6F5-4932-996E-FEA205EAA6A7}" type="sibTrans" cxnId="{A31DCB7E-3150-4179-B4D7-F46D87AEB29E}">
      <dgm:prSet/>
      <dgm:spPr/>
      <dgm:t>
        <a:bodyPr/>
        <a:lstStyle/>
        <a:p>
          <a:endParaRPr lang="es-ES"/>
        </a:p>
      </dgm:t>
    </dgm:pt>
    <dgm:pt modelId="{B867E7F7-723A-4A58-9C88-E4DF26AFE782}">
      <dgm:prSet/>
      <dgm:spPr/>
      <dgm:t>
        <a:bodyPr/>
        <a:lstStyle/>
        <a:p>
          <a:r>
            <a:rPr lang="es-ES" i="1" dirty="0"/>
            <a:t>Pero los secretos de la alta cocina, radican en la calidad de los ingredientes que marcan la diferencia.</a:t>
          </a:r>
          <a:endParaRPr lang="es-ES" dirty="0"/>
        </a:p>
      </dgm:t>
    </dgm:pt>
    <dgm:pt modelId="{349807F8-9EF6-4A2C-AD0E-B342E6193191}" type="parTrans" cxnId="{2A250F91-9166-42A3-BD7C-04F57551B35C}">
      <dgm:prSet/>
      <dgm:spPr/>
      <dgm:t>
        <a:bodyPr/>
        <a:lstStyle/>
        <a:p>
          <a:endParaRPr lang="es-ES"/>
        </a:p>
      </dgm:t>
    </dgm:pt>
    <dgm:pt modelId="{8D977945-77F1-4809-9988-827EFAE788E8}" type="sibTrans" cxnId="{2A250F91-9166-42A3-BD7C-04F57551B35C}">
      <dgm:prSet/>
      <dgm:spPr/>
      <dgm:t>
        <a:bodyPr/>
        <a:lstStyle/>
        <a:p>
          <a:endParaRPr lang="es-ES"/>
        </a:p>
      </dgm:t>
    </dgm:pt>
    <dgm:pt modelId="{C5A2F3AB-61CA-483E-87A3-35D0A9DC9197}">
      <dgm:prSet/>
      <dgm:spPr/>
      <dgm:t>
        <a:bodyPr/>
        <a:lstStyle/>
        <a:p>
          <a:r>
            <a:rPr lang="es-ES" i="1" dirty="0"/>
            <a:t>La pasión por lo que estás cocinando, el amor, la dedicación y la paciencia será lo que defina un plato único, </a:t>
          </a:r>
          <a:r>
            <a:rPr lang="es-ES" b="1" i="1" dirty="0"/>
            <a:t>el que solo puedes crear tú. </a:t>
          </a:r>
          <a:endParaRPr lang="es-ES" b="1" dirty="0"/>
        </a:p>
      </dgm:t>
    </dgm:pt>
    <dgm:pt modelId="{F2F8B23D-FD4B-406C-87A0-A01EAAEDB7BE}" type="parTrans" cxnId="{254F24EA-9211-462F-BEAF-7CBCA6C42D00}">
      <dgm:prSet/>
      <dgm:spPr/>
      <dgm:t>
        <a:bodyPr/>
        <a:lstStyle/>
        <a:p>
          <a:endParaRPr lang="es-ES"/>
        </a:p>
      </dgm:t>
    </dgm:pt>
    <dgm:pt modelId="{BAACD43A-6710-4165-BD51-1FCE8CADBD2F}" type="sibTrans" cxnId="{254F24EA-9211-462F-BEAF-7CBCA6C42D00}">
      <dgm:prSet/>
      <dgm:spPr/>
      <dgm:t>
        <a:bodyPr/>
        <a:lstStyle/>
        <a:p>
          <a:endParaRPr lang="es-ES"/>
        </a:p>
      </dgm:t>
    </dgm:pt>
    <dgm:pt modelId="{98FA4B74-B376-4BF6-9850-16EA280715E3}" type="pres">
      <dgm:prSet presAssocID="{C5DBAFF5-7A90-4B0F-A011-508AE6F7F8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946244F-3929-41F6-90E2-55A25D4DA852}" type="pres">
      <dgm:prSet presAssocID="{9947AD39-0C4E-42DD-96F2-EFA4B0F1BF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C932BF-D8B3-4126-90B3-7F20CD98D792}" type="pres">
      <dgm:prSet presAssocID="{B3321EE9-E6F5-4932-996E-FEA205EAA6A7}" presName="sibTrans" presStyleCnt="0"/>
      <dgm:spPr/>
    </dgm:pt>
    <dgm:pt modelId="{C03F9BA0-DC9E-4086-A76B-909ED57849A1}" type="pres">
      <dgm:prSet presAssocID="{B867E7F7-723A-4A58-9C88-E4DF26AFE7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314CE8-927B-495B-B46F-5049ED940AF9}" type="pres">
      <dgm:prSet presAssocID="{8D977945-77F1-4809-9988-827EFAE788E8}" presName="sibTrans" presStyleCnt="0"/>
      <dgm:spPr/>
    </dgm:pt>
    <dgm:pt modelId="{313245D0-CFEF-49E7-950F-66C87182CA78}" type="pres">
      <dgm:prSet presAssocID="{C5A2F3AB-61CA-483E-87A3-35D0A9DC919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85A12CE-3715-4952-B333-6B6F63C43AE1}" type="presOf" srcId="{9947AD39-0C4E-42DD-96F2-EFA4B0F1BF42}" destId="{B946244F-3929-41F6-90E2-55A25D4DA852}" srcOrd="0" destOrd="0" presId="urn:microsoft.com/office/officeart/2005/8/layout/hList6"/>
    <dgm:cxn modelId="{ACF896FD-9B3F-4A45-B4CC-5DE1F4749D79}" type="presOf" srcId="{C5DBAFF5-7A90-4B0F-A011-508AE6F7F8AA}" destId="{98FA4B74-B376-4BF6-9850-16EA280715E3}" srcOrd="0" destOrd="0" presId="urn:microsoft.com/office/officeart/2005/8/layout/hList6"/>
    <dgm:cxn modelId="{2A250F91-9166-42A3-BD7C-04F57551B35C}" srcId="{C5DBAFF5-7A90-4B0F-A011-508AE6F7F8AA}" destId="{B867E7F7-723A-4A58-9C88-E4DF26AFE782}" srcOrd="1" destOrd="0" parTransId="{349807F8-9EF6-4A2C-AD0E-B342E6193191}" sibTransId="{8D977945-77F1-4809-9988-827EFAE788E8}"/>
    <dgm:cxn modelId="{FA4B8B07-7D28-4F55-94B0-65C70E9A7D08}" type="presOf" srcId="{C5A2F3AB-61CA-483E-87A3-35D0A9DC9197}" destId="{313245D0-CFEF-49E7-950F-66C87182CA78}" srcOrd="0" destOrd="0" presId="urn:microsoft.com/office/officeart/2005/8/layout/hList6"/>
    <dgm:cxn modelId="{D5391709-F1D9-4724-B45F-119DC7A15339}" type="presOf" srcId="{B867E7F7-723A-4A58-9C88-E4DF26AFE782}" destId="{C03F9BA0-DC9E-4086-A76B-909ED57849A1}" srcOrd="0" destOrd="0" presId="urn:microsoft.com/office/officeart/2005/8/layout/hList6"/>
    <dgm:cxn modelId="{254F24EA-9211-462F-BEAF-7CBCA6C42D00}" srcId="{C5DBAFF5-7A90-4B0F-A011-508AE6F7F8AA}" destId="{C5A2F3AB-61CA-483E-87A3-35D0A9DC9197}" srcOrd="2" destOrd="0" parTransId="{F2F8B23D-FD4B-406C-87A0-A01EAAEDB7BE}" sibTransId="{BAACD43A-6710-4165-BD51-1FCE8CADBD2F}"/>
    <dgm:cxn modelId="{A31DCB7E-3150-4179-B4D7-F46D87AEB29E}" srcId="{C5DBAFF5-7A90-4B0F-A011-508AE6F7F8AA}" destId="{9947AD39-0C4E-42DD-96F2-EFA4B0F1BF42}" srcOrd="0" destOrd="0" parTransId="{A7C0AB91-201B-40C9-9368-70297661F006}" sibTransId="{B3321EE9-E6F5-4932-996E-FEA205EAA6A7}"/>
    <dgm:cxn modelId="{CDBB7C9A-124D-4886-8D5B-0E37801D17CD}" type="presParOf" srcId="{98FA4B74-B376-4BF6-9850-16EA280715E3}" destId="{B946244F-3929-41F6-90E2-55A25D4DA852}" srcOrd="0" destOrd="0" presId="urn:microsoft.com/office/officeart/2005/8/layout/hList6"/>
    <dgm:cxn modelId="{3CC67BC5-A0F3-4A92-8680-BF19D0DF3DA2}" type="presParOf" srcId="{98FA4B74-B376-4BF6-9850-16EA280715E3}" destId="{8BC932BF-D8B3-4126-90B3-7F20CD98D792}" srcOrd="1" destOrd="0" presId="urn:microsoft.com/office/officeart/2005/8/layout/hList6"/>
    <dgm:cxn modelId="{F94C4C01-BFA7-4445-9F97-A0232DA4CE30}" type="presParOf" srcId="{98FA4B74-B376-4BF6-9850-16EA280715E3}" destId="{C03F9BA0-DC9E-4086-A76B-909ED57849A1}" srcOrd="2" destOrd="0" presId="urn:microsoft.com/office/officeart/2005/8/layout/hList6"/>
    <dgm:cxn modelId="{D0789182-7052-4E43-BCFE-7CCDEC414DD9}" type="presParOf" srcId="{98FA4B74-B376-4BF6-9850-16EA280715E3}" destId="{4A314CE8-927B-495B-B46F-5049ED940AF9}" srcOrd="3" destOrd="0" presId="urn:microsoft.com/office/officeart/2005/8/layout/hList6"/>
    <dgm:cxn modelId="{B77AB401-EDC8-4100-9232-6EA37709BEC6}" type="presParOf" srcId="{98FA4B74-B376-4BF6-9850-16EA280715E3}" destId="{313245D0-CFEF-49E7-950F-66C87182CA7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C86D5-D898-4936-83B6-D75B91ACE211}">
      <dsp:nvSpPr>
        <dsp:cNvPr id="0" name=""/>
        <dsp:cNvSpPr/>
      </dsp:nvSpPr>
      <dsp:spPr>
        <a:xfrm>
          <a:off x="0" y="0"/>
          <a:ext cx="4191000" cy="4191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2AA92-ED7E-4B13-8AA3-6A1773DBE45C}">
      <dsp:nvSpPr>
        <dsp:cNvPr id="0" name=""/>
        <dsp:cNvSpPr/>
      </dsp:nvSpPr>
      <dsp:spPr>
        <a:xfrm>
          <a:off x="2095500" y="0"/>
          <a:ext cx="7048500" cy="419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sz="2400" i="1" kern="1200"/>
            <a:t>Pasión por lo que haces</a:t>
          </a:r>
          <a:endParaRPr lang="es-ES" sz="2400" kern="1200"/>
        </a:p>
      </dsp:txBody>
      <dsp:txXfrm>
        <a:off x="2095500" y="0"/>
        <a:ext cx="7048500" cy="523876"/>
      </dsp:txXfrm>
    </dsp:sp>
    <dsp:sp modelId="{64474E78-6D7D-4AE0-8870-C18C75D62E35}">
      <dsp:nvSpPr>
        <dsp:cNvPr id="0" name=""/>
        <dsp:cNvSpPr/>
      </dsp:nvSpPr>
      <dsp:spPr>
        <a:xfrm>
          <a:off x="366713" y="523876"/>
          <a:ext cx="3457573" cy="34575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EE258-75BE-4F85-8901-CAC16FC2CCC4}">
      <dsp:nvSpPr>
        <dsp:cNvPr id="0" name=""/>
        <dsp:cNvSpPr/>
      </dsp:nvSpPr>
      <dsp:spPr>
        <a:xfrm>
          <a:off x="2095500" y="523876"/>
          <a:ext cx="7048500" cy="34575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Formación </a:t>
          </a:r>
          <a:endParaRPr lang="es-ES" sz="2400" kern="1200"/>
        </a:p>
      </dsp:txBody>
      <dsp:txXfrm>
        <a:off x="2095500" y="523876"/>
        <a:ext cx="7048500" cy="523876"/>
      </dsp:txXfrm>
    </dsp:sp>
    <dsp:sp modelId="{450D8E45-8202-4D90-89F4-2EFC19FC990A}">
      <dsp:nvSpPr>
        <dsp:cNvPr id="0" name=""/>
        <dsp:cNvSpPr/>
      </dsp:nvSpPr>
      <dsp:spPr>
        <a:xfrm>
          <a:off x="733426" y="1047752"/>
          <a:ext cx="2724147" cy="272414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3CEAA-CC0D-47B0-8AE3-02EB4A685AF8}">
      <dsp:nvSpPr>
        <dsp:cNvPr id="0" name=""/>
        <dsp:cNvSpPr/>
      </dsp:nvSpPr>
      <dsp:spPr>
        <a:xfrm>
          <a:off x="2095500" y="1047752"/>
          <a:ext cx="7048500" cy="27241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Paciencia</a:t>
          </a:r>
          <a:endParaRPr lang="es-ES" sz="2400" kern="1200"/>
        </a:p>
      </dsp:txBody>
      <dsp:txXfrm>
        <a:off x="2095500" y="1047752"/>
        <a:ext cx="7048500" cy="523872"/>
      </dsp:txXfrm>
    </dsp:sp>
    <dsp:sp modelId="{B00D5846-5778-4B32-BDCB-91F758A43977}">
      <dsp:nvSpPr>
        <dsp:cNvPr id="0" name=""/>
        <dsp:cNvSpPr/>
      </dsp:nvSpPr>
      <dsp:spPr>
        <a:xfrm>
          <a:off x="1100137" y="1571624"/>
          <a:ext cx="1990725" cy="19907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BDA79-88A5-4B85-85B9-CDFA3C2DDA0D}">
      <dsp:nvSpPr>
        <dsp:cNvPr id="0" name=""/>
        <dsp:cNvSpPr/>
      </dsp:nvSpPr>
      <dsp:spPr>
        <a:xfrm>
          <a:off x="2095500" y="1571624"/>
          <a:ext cx="7048500" cy="1990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Dedicación</a:t>
          </a:r>
          <a:endParaRPr lang="es-ES" sz="2400" kern="1200"/>
        </a:p>
      </dsp:txBody>
      <dsp:txXfrm>
        <a:off x="2095500" y="1571624"/>
        <a:ext cx="7048500" cy="523876"/>
      </dsp:txXfrm>
    </dsp:sp>
    <dsp:sp modelId="{A3FCC6FE-E4B6-40B8-BBBB-AB2536E34908}">
      <dsp:nvSpPr>
        <dsp:cNvPr id="0" name=""/>
        <dsp:cNvSpPr/>
      </dsp:nvSpPr>
      <dsp:spPr>
        <a:xfrm>
          <a:off x="1466850" y="2095501"/>
          <a:ext cx="1257298" cy="12572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8BE68-53EF-4A34-A556-66ADEC329210}">
      <dsp:nvSpPr>
        <dsp:cNvPr id="0" name=""/>
        <dsp:cNvSpPr/>
      </dsp:nvSpPr>
      <dsp:spPr>
        <a:xfrm>
          <a:off x="2095500" y="2095501"/>
          <a:ext cx="7048500" cy="12572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Perseverancia</a:t>
          </a:r>
          <a:endParaRPr lang="es-ES" sz="2400" kern="1200"/>
        </a:p>
      </dsp:txBody>
      <dsp:txXfrm>
        <a:off x="2095500" y="2095501"/>
        <a:ext cx="7048500" cy="523876"/>
      </dsp:txXfrm>
    </dsp:sp>
    <dsp:sp modelId="{BE2CDDA6-078F-4596-A5FD-F27794772258}">
      <dsp:nvSpPr>
        <dsp:cNvPr id="0" name=""/>
        <dsp:cNvSpPr/>
      </dsp:nvSpPr>
      <dsp:spPr>
        <a:xfrm>
          <a:off x="1833563" y="2619377"/>
          <a:ext cx="523872" cy="52387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B5D68-C85E-44F5-A9CB-9AF998E0E420}">
      <dsp:nvSpPr>
        <dsp:cNvPr id="0" name=""/>
        <dsp:cNvSpPr/>
      </dsp:nvSpPr>
      <dsp:spPr>
        <a:xfrm>
          <a:off x="2095500" y="2619377"/>
          <a:ext cx="7048500" cy="5238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Amor</a:t>
          </a:r>
          <a:endParaRPr lang="es-ES" sz="2400" kern="1200"/>
        </a:p>
      </dsp:txBody>
      <dsp:txXfrm>
        <a:off x="2095500" y="2619377"/>
        <a:ext cx="7048500" cy="523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F7660-2808-4D66-BFA4-1555F1D98E55}">
      <dsp:nvSpPr>
        <dsp:cNvPr id="0" name=""/>
        <dsp:cNvSpPr/>
      </dsp:nvSpPr>
      <dsp:spPr>
        <a:xfrm rot="5400000">
          <a:off x="741162" y="1884050"/>
          <a:ext cx="2231101" cy="37125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69593-C899-45BF-A0B8-209EBABFEDB9}">
      <dsp:nvSpPr>
        <dsp:cNvPr id="0" name=""/>
        <dsp:cNvSpPr/>
      </dsp:nvSpPr>
      <dsp:spPr>
        <a:xfrm>
          <a:off x="368736" y="2993289"/>
          <a:ext cx="3351668" cy="293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sz="2400" i="1" kern="1200" dirty="0"/>
            <a:t>Introducimos lo que más te apasione y creas que puedes enseñar a los demás en un bol.</a:t>
          </a:r>
          <a:endParaRPr lang="es-ES" sz="2400" kern="1200" dirty="0"/>
        </a:p>
      </dsp:txBody>
      <dsp:txXfrm>
        <a:off x="368736" y="2993289"/>
        <a:ext cx="3351668" cy="2937934"/>
      </dsp:txXfrm>
    </dsp:sp>
    <dsp:sp modelId="{A398058C-189A-44E3-9243-7C6E384F85EA}">
      <dsp:nvSpPr>
        <dsp:cNvPr id="0" name=""/>
        <dsp:cNvSpPr/>
      </dsp:nvSpPr>
      <dsp:spPr>
        <a:xfrm>
          <a:off x="3088014" y="1610732"/>
          <a:ext cx="632390" cy="63239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3A29F0-A095-476F-BB84-193E4C604B4E}">
      <dsp:nvSpPr>
        <dsp:cNvPr id="0" name=""/>
        <dsp:cNvSpPr/>
      </dsp:nvSpPr>
      <dsp:spPr>
        <a:xfrm rot="5400000">
          <a:off x="4844259" y="868735"/>
          <a:ext cx="2231101" cy="37125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8BFBD-FE7A-4979-803F-2BF788FFBA17}">
      <dsp:nvSpPr>
        <dsp:cNvPr id="0" name=""/>
        <dsp:cNvSpPr/>
      </dsp:nvSpPr>
      <dsp:spPr>
        <a:xfrm>
          <a:off x="4471833" y="1977973"/>
          <a:ext cx="3351668" cy="293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Agregar las cantidades necesarias de formación, para que tu receta cada vez sea mejor, tus clientes confíen en tu criterio y quieran repetir tus platos.</a:t>
          </a:r>
          <a:endParaRPr lang="es-ES" sz="2400" kern="1200"/>
        </a:p>
      </dsp:txBody>
      <dsp:txXfrm>
        <a:off x="4471833" y="1977973"/>
        <a:ext cx="3351668" cy="2937934"/>
      </dsp:txXfrm>
    </dsp:sp>
    <dsp:sp modelId="{137666C8-5AE0-4300-9E9D-1BE6CBC2B488}">
      <dsp:nvSpPr>
        <dsp:cNvPr id="0" name=""/>
        <dsp:cNvSpPr/>
      </dsp:nvSpPr>
      <dsp:spPr>
        <a:xfrm>
          <a:off x="7191111" y="595416"/>
          <a:ext cx="632390" cy="63239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FFD64-7267-4653-8BDC-2FB8859329CC}">
      <dsp:nvSpPr>
        <dsp:cNvPr id="0" name=""/>
        <dsp:cNvSpPr/>
      </dsp:nvSpPr>
      <dsp:spPr>
        <a:xfrm rot="5400000">
          <a:off x="8947356" y="-146580"/>
          <a:ext cx="2231101" cy="37125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1CF06-143B-43CE-B2F3-46BA30CCC357}">
      <dsp:nvSpPr>
        <dsp:cNvPr id="0" name=""/>
        <dsp:cNvSpPr/>
      </dsp:nvSpPr>
      <dsp:spPr>
        <a:xfrm>
          <a:off x="8574930" y="962658"/>
          <a:ext cx="3351668" cy="293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/>
            <a:t>Sin dejar de batir, incorporar la dedicación y perseverancia agitando con una barilla para permitir airear la mezcla</a:t>
          </a:r>
          <a:endParaRPr lang="es-ES" sz="2400" kern="1200"/>
        </a:p>
      </dsp:txBody>
      <dsp:txXfrm>
        <a:off x="8574930" y="962658"/>
        <a:ext cx="3351668" cy="29379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F7660-2808-4D66-BFA4-1555F1D98E55}">
      <dsp:nvSpPr>
        <dsp:cNvPr id="0" name=""/>
        <dsp:cNvSpPr/>
      </dsp:nvSpPr>
      <dsp:spPr>
        <a:xfrm rot="5400000">
          <a:off x="738015" y="1857914"/>
          <a:ext cx="2217064" cy="3689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69593-C899-45BF-A0B8-209EBABFEDB9}">
      <dsp:nvSpPr>
        <dsp:cNvPr id="0" name=""/>
        <dsp:cNvSpPr/>
      </dsp:nvSpPr>
      <dsp:spPr>
        <a:xfrm>
          <a:off x="367932" y="2960174"/>
          <a:ext cx="3330581" cy="2919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sz="2000" i="1" kern="1200" dirty="0"/>
            <a:t>Incorporar grandes dosis de paciencia, hasta ver que la mezcla de pasión, formación, paciencia, dedicación y perseverancia van cuajando hasta conseguir un punto en que al levantar la cuchara del bol se deslice un hilo fluido de masa..</a:t>
          </a:r>
          <a:endParaRPr lang="es-ES" sz="2000" kern="1200" dirty="0"/>
        </a:p>
      </dsp:txBody>
      <dsp:txXfrm>
        <a:off x="367932" y="2960174"/>
        <a:ext cx="3330581" cy="2919449"/>
      </dsp:txXfrm>
    </dsp:sp>
    <dsp:sp modelId="{A398058C-189A-44E3-9243-7C6E384F85EA}">
      <dsp:nvSpPr>
        <dsp:cNvPr id="0" name=""/>
        <dsp:cNvSpPr/>
      </dsp:nvSpPr>
      <dsp:spPr>
        <a:xfrm>
          <a:off x="3070102" y="1586315"/>
          <a:ext cx="628411" cy="62841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AC3FD-00CA-42F1-A680-473B0319A500}">
      <dsp:nvSpPr>
        <dsp:cNvPr id="0" name=""/>
        <dsp:cNvSpPr/>
      </dsp:nvSpPr>
      <dsp:spPr>
        <a:xfrm rot="5400000">
          <a:off x="4815297" y="848986"/>
          <a:ext cx="2217064" cy="3689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5B526-64C6-4AA4-9253-897A77A012C9}">
      <dsp:nvSpPr>
        <dsp:cNvPr id="0" name=""/>
        <dsp:cNvSpPr/>
      </dsp:nvSpPr>
      <dsp:spPr>
        <a:xfrm>
          <a:off x="4445214" y="1951246"/>
          <a:ext cx="3330581" cy="2919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sz="2000" i="1" kern="1200" dirty="0"/>
            <a:t>Si ves que aún no alcanza el punto de fluidez, incorporar nuevas pizcas de paciencia, dedicación y perseverancia.</a:t>
          </a:r>
        </a:p>
      </dsp:txBody>
      <dsp:txXfrm>
        <a:off x="4445214" y="1951246"/>
        <a:ext cx="3330581" cy="2919449"/>
      </dsp:txXfrm>
    </dsp:sp>
    <dsp:sp modelId="{53115BEE-AF8D-4446-B3CB-7FA992A05140}">
      <dsp:nvSpPr>
        <dsp:cNvPr id="0" name=""/>
        <dsp:cNvSpPr/>
      </dsp:nvSpPr>
      <dsp:spPr>
        <a:xfrm>
          <a:off x="7147384" y="577387"/>
          <a:ext cx="628411" cy="62841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E43DC-3DC3-4774-BE7D-1B5381EE9418}">
      <dsp:nvSpPr>
        <dsp:cNvPr id="0" name=""/>
        <dsp:cNvSpPr/>
      </dsp:nvSpPr>
      <dsp:spPr>
        <a:xfrm rot="5400000">
          <a:off x="8892579" y="-159940"/>
          <a:ext cx="2217064" cy="3689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C2753-36CB-43FA-B5E1-642BEDEED20B}">
      <dsp:nvSpPr>
        <dsp:cNvPr id="0" name=""/>
        <dsp:cNvSpPr/>
      </dsp:nvSpPr>
      <dsp:spPr>
        <a:xfrm>
          <a:off x="8522496" y="942319"/>
          <a:ext cx="3330581" cy="2919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SzPts val="2400"/>
            <a:buFont typeface="Arial" panose="020B0604020202020204" pitchFamily="34" charset="0"/>
            <a:buChar char="•"/>
          </a:pPr>
          <a:r>
            <a:rPr lang="es-ES" sz="2000" i="1" kern="1200" dirty="0"/>
            <a:t>Una vez conseguido el punto de la masa, introducir a horno suave y cuidar con mucho amor la cocción para que no se pase ni se queme y que mantenga una consistencia esponjosa y suave.</a:t>
          </a:r>
        </a:p>
      </dsp:txBody>
      <dsp:txXfrm>
        <a:off x="8522496" y="942319"/>
        <a:ext cx="3330581" cy="29194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6244F-3929-41F6-90E2-55A25D4DA852}">
      <dsp:nvSpPr>
        <dsp:cNvPr id="0" name=""/>
        <dsp:cNvSpPr/>
      </dsp:nvSpPr>
      <dsp:spPr>
        <a:xfrm rot="16200000">
          <a:off x="-643309" y="644425"/>
          <a:ext cx="419100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8757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i="1" kern="1200"/>
            <a:t>Cualquier persona puede seguir una receta de cocina.</a:t>
          </a:r>
          <a:endParaRPr lang="es-ES" sz="2300" kern="1200" dirty="0"/>
        </a:p>
      </dsp:txBody>
      <dsp:txXfrm rot="5400000">
        <a:off x="1117" y="838199"/>
        <a:ext cx="2902148" cy="2514600"/>
      </dsp:txXfrm>
    </dsp:sp>
    <dsp:sp modelId="{C03F9BA0-DC9E-4086-A76B-909ED57849A1}">
      <dsp:nvSpPr>
        <dsp:cNvPr id="0" name=""/>
        <dsp:cNvSpPr/>
      </dsp:nvSpPr>
      <dsp:spPr>
        <a:xfrm rot="16200000">
          <a:off x="2476499" y="644425"/>
          <a:ext cx="419100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8757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i="1" kern="1200" dirty="0"/>
            <a:t>Pero los secretos de la alta cocina, radican en la calidad de los ingredientes que marcan la diferencia.</a:t>
          </a:r>
          <a:endParaRPr lang="es-ES" sz="2300" kern="1200" dirty="0"/>
        </a:p>
      </dsp:txBody>
      <dsp:txXfrm rot="5400000">
        <a:off x="3120925" y="838199"/>
        <a:ext cx="2902148" cy="2514600"/>
      </dsp:txXfrm>
    </dsp:sp>
    <dsp:sp modelId="{313245D0-CFEF-49E7-950F-66C87182CA78}">
      <dsp:nvSpPr>
        <dsp:cNvPr id="0" name=""/>
        <dsp:cNvSpPr/>
      </dsp:nvSpPr>
      <dsp:spPr>
        <a:xfrm rot="16200000">
          <a:off x="5596309" y="644425"/>
          <a:ext cx="419100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8757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i="1" kern="1200" dirty="0"/>
            <a:t>La pasión por lo que estás cocinando, el amor, la dedicación y la paciencia será lo que defina un plato único, </a:t>
          </a:r>
          <a:r>
            <a:rPr lang="es-ES" sz="2300" b="1" i="1" kern="1200" dirty="0"/>
            <a:t>el que solo puedes crear tú. </a:t>
          </a:r>
          <a:endParaRPr lang="es-ES" sz="2300" b="1" kern="1200" dirty="0"/>
        </a:p>
      </dsp:txBody>
      <dsp:txXfrm rot="5400000">
        <a:off x="6240735" y="838199"/>
        <a:ext cx="2902148" cy="2514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59ACC-BB8B-40BD-9C3D-7515A99833BA}" type="datetimeFigureOut">
              <a:rPr lang="en-US"/>
              <a:t>5/3/2016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2B09C-4EB4-4858-8C5D-928515EB5FA1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470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B3F5D-6129-4745-AD27-E1F8E3F0C4BE}" type="datetimeFigureOut">
              <a:rPr lang="en-US"/>
              <a:t>5/3/2016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40D2E-0C1A-4418-8763-9BB732EB1D20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368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nstantia"/>
                <a:ea typeface="+mn-ea"/>
                <a:cs typeface="+mn-cs"/>
              </a:rPr>
              <a:t>2</a:t>
            </a:fld>
            <a:endParaRPr lang="en-US" sz="1200" b="0" i="0"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79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Freeform 175"/>
          <p:cNvSpPr>
            <a:spLocks/>
          </p:cNvSpPr>
          <p:nvPr/>
        </p:nvSpPr>
        <p:spPr bwMode="auto">
          <a:xfrm>
            <a:off x="0" y="5027613"/>
            <a:ext cx="4046538" cy="1828800"/>
          </a:xfrm>
          <a:custGeom>
            <a:avLst/>
            <a:gdLst>
              <a:gd name="T0" fmla="*/ 0 w 1275"/>
              <a:gd name="T1" fmla="*/ 0 h 576"/>
              <a:gd name="T2" fmla="*/ 0 w 1275"/>
              <a:gd name="T3" fmla="*/ 6 h 576"/>
              <a:gd name="T4" fmla="*/ 0 w 1275"/>
              <a:gd name="T5" fmla="*/ 11 h 576"/>
              <a:gd name="T6" fmla="*/ 0 w 1275"/>
              <a:gd name="T7" fmla="*/ 20 h 576"/>
              <a:gd name="T8" fmla="*/ 0 w 1275"/>
              <a:gd name="T9" fmla="*/ 27 h 576"/>
              <a:gd name="T10" fmla="*/ 0 w 1275"/>
              <a:gd name="T11" fmla="*/ 35 h 576"/>
              <a:gd name="T12" fmla="*/ 0 w 1275"/>
              <a:gd name="T13" fmla="*/ 37 h 576"/>
              <a:gd name="T14" fmla="*/ 0 w 1275"/>
              <a:gd name="T15" fmla="*/ 48 h 576"/>
              <a:gd name="T16" fmla="*/ 0 w 1275"/>
              <a:gd name="T17" fmla="*/ 53 h 576"/>
              <a:gd name="T18" fmla="*/ 0 w 1275"/>
              <a:gd name="T19" fmla="*/ 70 h 576"/>
              <a:gd name="T20" fmla="*/ 0 w 1275"/>
              <a:gd name="T21" fmla="*/ 74 h 576"/>
              <a:gd name="T22" fmla="*/ 0 w 1275"/>
              <a:gd name="T23" fmla="*/ 78 h 576"/>
              <a:gd name="T24" fmla="*/ 0 w 1275"/>
              <a:gd name="T25" fmla="*/ 96 h 576"/>
              <a:gd name="T26" fmla="*/ 0 w 1275"/>
              <a:gd name="T27" fmla="*/ 99 h 576"/>
              <a:gd name="T28" fmla="*/ 0 w 1275"/>
              <a:gd name="T29" fmla="*/ 120 h 576"/>
              <a:gd name="T30" fmla="*/ 0 w 1275"/>
              <a:gd name="T31" fmla="*/ 120 h 576"/>
              <a:gd name="T32" fmla="*/ 0 w 1275"/>
              <a:gd name="T33" fmla="*/ 123 h 576"/>
              <a:gd name="T34" fmla="*/ 0 w 1275"/>
              <a:gd name="T35" fmla="*/ 149 h 576"/>
              <a:gd name="T36" fmla="*/ 0 w 1275"/>
              <a:gd name="T37" fmla="*/ 150 h 576"/>
              <a:gd name="T38" fmla="*/ 0 w 1275"/>
              <a:gd name="T39" fmla="*/ 156 h 576"/>
              <a:gd name="T40" fmla="*/ 0 w 1275"/>
              <a:gd name="T41" fmla="*/ 166 h 576"/>
              <a:gd name="T42" fmla="*/ 0 w 1275"/>
              <a:gd name="T43" fmla="*/ 182 h 576"/>
              <a:gd name="T44" fmla="*/ 0 w 1275"/>
              <a:gd name="T45" fmla="*/ 183 h 576"/>
              <a:gd name="T46" fmla="*/ 0 w 1275"/>
              <a:gd name="T47" fmla="*/ 271 h 576"/>
              <a:gd name="T48" fmla="*/ 0 w 1275"/>
              <a:gd name="T49" fmla="*/ 278 h 576"/>
              <a:gd name="T50" fmla="*/ 0 w 1275"/>
              <a:gd name="T51" fmla="*/ 301 h 576"/>
              <a:gd name="T52" fmla="*/ 0 w 1275"/>
              <a:gd name="T53" fmla="*/ 313 h 576"/>
              <a:gd name="T54" fmla="*/ 0 w 1275"/>
              <a:gd name="T55" fmla="*/ 313 h 576"/>
              <a:gd name="T56" fmla="*/ 0 w 1275"/>
              <a:gd name="T57" fmla="*/ 315 h 576"/>
              <a:gd name="T58" fmla="*/ 0 w 1275"/>
              <a:gd name="T59" fmla="*/ 317 h 576"/>
              <a:gd name="T60" fmla="*/ 0 w 1275"/>
              <a:gd name="T61" fmla="*/ 330 h 576"/>
              <a:gd name="T62" fmla="*/ 0 w 1275"/>
              <a:gd name="T63" fmla="*/ 389 h 576"/>
              <a:gd name="T64" fmla="*/ 0 w 1275"/>
              <a:gd name="T65" fmla="*/ 394 h 576"/>
              <a:gd name="T66" fmla="*/ 0 w 1275"/>
              <a:gd name="T67" fmla="*/ 416 h 576"/>
              <a:gd name="T68" fmla="*/ 0 w 1275"/>
              <a:gd name="T69" fmla="*/ 432 h 576"/>
              <a:gd name="T70" fmla="*/ 0 w 1275"/>
              <a:gd name="T71" fmla="*/ 446 h 576"/>
              <a:gd name="T72" fmla="*/ 0 w 1275"/>
              <a:gd name="T73" fmla="*/ 446 h 576"/>
              <a:gd name="T74" fmla="*/ 0 w 1275"/>
              <a:gd name="T75" fmla="*/ 455 h 576"/>
              <a:gd name="T76" fmla="*/ 0 w 1275"/>
              <a:gd name="T77" fmla="*/ 472 h 576"/>
              <a:gd name="T78" fmla="*/ 0 w 1275"/>
              <a:gd name="T79" fmla="*/ 481 h 576"/>
              <a:gd name="T80" fmla="*/ 0 w 1275"/>
              <a:gd name="T81" fmla="*/ 484 h 576"/>
              <a:gd name="T82" fmla="*/ 0 w 1275"/>
              <a:gd name="T83" fmla="*/ 576 h 576"/>
              <a:gd name="T84" fmla="*/ 1275 w 1275"/>
              <a:gd name="T85" fmla="*/ 576 h 576"/>
              <a:gd name="T86" fmla="*/ 0 w 1275"/>
              <a:gd name="T87" fmla="*/ 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75" h="576">
                <a:moveTo>
                  <a:pt x="0" y="0"/>
                </a:moveTo>
                <a:cubicBezTo>
                  <a:pt x="0" y="6"/>
                  <a:pt x="0" y="6"/>
                  <a:pt x="0" y="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3"/>
                  <a:pt x="0" y="123"/>
                  <a:pt x="0" y="123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0"/>
                  <a:pt x="0" y="150"/>
                  <a:pt x="0" y="150"/>
                </a:cubicBezTo>
                <a:cubicBezTo>
                  <a:pt x="0" y="156"/>
                  <a:pt x="0" y="156"/>
                  <a:pt x="0" y="156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271"/>
                  <a:pt x="0" y="271"/>
                  <a:pt x="0" y="271"/>
                </a:cubicBezTo>
                <a:cubicBezTo>
                  <a:pt x="0" y="278"/>
                  <a:pt x="0" y="278"/>
                  <a:pt x="0" y="278"/>
                </a:cubicBezTo>
                <a:cubicBezTo>
                  <a:pt x="0" y="301"/>
                  <a:pt x="0" y="301"/>
                  <a:pt x="0" y="301"/>
                </a:cubicBezTo>
                <a:cubicBezTo>
                  <a:pt x="0" y="313"/>
                  <a:pt x="0" y="313"/>
                  <a:pt x="0" y="313"/>
                </a:cubicBezTo>
                <a:cubicBezTo>
                  <a:pt x="0" y="313"/>
                  <a:pt x="0" y="313"/>
                  <a:pt x="0" y="313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330"/>
                  <a:pt x="0" y="330"/>
                  <a:pt x="0" y="330"/>
                </a:cubicBezTo>
                <a:cubicBezTo>
                  <a:pt x="0" y="389"/>
                  <a:pt x="0" y="389"/>
                  <a:pt x="0" y="389"/>
                </a:cubicBezTo>
                <a:cubicBezTo>
                  <a:pt x="0" y="394"/>
                  <a:pt x="0" y="394"/>
                  <a:pt x="0" y="394"/>
                </a:cubicBezTo>
                <a:cubicBezTo>
                  <a:pt x="0" y="416"/>
                  <a:pt x="0" y="416"/>
                  <a:pt x="0" y="416"/>
                </a:cubicBezTo>
                <a:cubicBezTo>
                  <a:pt x="0" y="432"/>
                  <a:pt x="0" y="432"/>
                  <a:pt x="0" y="432"/>
                </a:cubicBezTo>
                <a:cubicBezTo>
                  <a:pt x="0" y="446"/>
                  <a:pt x="0" y="446"/>
                  <a:pt x="0" y="446"/>
                </a:cubicBezTo>
                <a:cubicBezTo>
                  <a:pt x="0" y="446"/>
                  <a:pt x="0" y="446"/>
                  <a:pt x="0" y="446"/>
                </a:cubicBezTo>
                <a:cubicBezTo>
                  <a:pt x="0" y="455"/>
                  <a:pt x="0" y="455"/>
                  <a:pt x="0" y="455"/>
                </a:cubicBezTo>
                <a:cubicBezTo>
                  <a:pt x="0" y="472"/>
                  <a:pt x="0" y="472"/>
                  <a:pt x="0" y="472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84"/>
                  <a:pt x="0" y="484"/>
                  <a:pt x="0" y="484"/>
                </a:cubicBezTo>
                <a:cubicBezTo>
                  <a:pt x="0" y="576"/>
                  <a:pt x="0" y="576"/>
                  <a:pt x="0" y="576"/>
                </a:cubicBezTo>
                <a:cubicBezTo>
                  <a:pt x="1275" y="576"/>
                  <a:pt x="1275" y="576"/>
                  <a:pt x="1275" y="576"/>
                </a:cubicBezTo>
                <a:cubicBezTo>
                  <a:pt x="879" y="493"/>
                  <a:pt x="446" y="315"/>
                  <a:pt x="0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85" name="Freeform 176"/>
          <p:cNvSpPr>
            <a:spLocks/>
          </p:cNvSpPr>
          <p:nvPr/>
        </p:nvSpPr>
        <p:spPr bwMode="auto">
          <a:xfrm>
            <a:off x="0" y="5138738"/>
            <a:ext cx="3687763" cy="1717675"/>
          </a:xfrm>
          <a:custGeom>
            <a:avLst/>
            <a:gdLst>
              <a:gd name="T0" fmla="*/ 0 w 1162"/>
              <a:gd name="T1" fmla="*/ 0 h 541"/>
              <a:gd name="T2" fmla="*/ 0 w 1162"/>
              <a:gd name="T3" fmla="*/ 2 h 541"/>
              <a:gd name="T4" fmla="*/ 0 w 1162"/>
              <a:gd name="T5" fmla="*/ 13 h 541"/>
              <a:gd name="T6" fmla="*/ 0 w 1162"/>
              <a:gd name="T7" fmla="*/ 18 h 541"/>
              <a:gd name="T8" fmla="*/ 0 w 1162"/>
              <a:gd name="T9" fmla="*/ 35 h 541"/>
              <a:gd name="T10" fmla="*/ 0 w 1162"/>
              <a:gd name="T11" fmla="*/ 39 h 541"/>
              <a:gd name="T12" fmla="*/ 0 w 1162"/>
              <a:gd name="T13" fmla="*/ 61 h 541"/>
              <a:gd name="T14" fmla="*/ 0 w 1162"/>
              <a:gd name="T15" fmla="*/ 64 h 541"/>
              <a:gd name="T16" fmla="*/ 0 w 1162"/>
              <a:gd name="T17" fmla="*/ 85 h 541"/>
              <a:gd name="T18" fmla="*/ 0 w 1162"/>
              <a:gd name="T19" fmla="*/ 88 h 541"/>
              <a:gd name="T20" fmla="*/ 0 w 1162"/>
              <a:gd name="T21" fmla="*/ 114 h 541"/>
              <a:gd name="T22" fmla="*/ 0 w 1162"/>
              <a:gd name="T23" fmla="*/ 115 h 541"/>
              <a:gd name="T24" fmla="*/ 0 w 1162"/>
              <a:gd name="T25" fmla="*/ 147 h 541"/>
              <a:gd name="T26" fmla="*/ 0 w 1162"/>
              <a:gd name="T27" fmla="*/ 148 h 541"/>
              <a:gd name="T28" fmla="*/ 0 w 1162"/>
              <a:gd name="T29" fmla="*/ 541 h 541"/>
              <a:gd name="T30" fmla="*/ 1162 w 1162"/>
              <a:gd name="T31" fmla="*/ 541 h 541"/>
              <a:gd name="T32" fmla="*/ 0 w 1162"/>
              <a:gd name="T33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2" h="541">
                <a:moveTo>
                  <a:pt x="0" y="0"/>
                </a:moveTo>
                <a:cubicBezTo>
                  <a:pt x="0" y="2"/>
                  <a:pt x="0" y="2"/>
                  <a:pt x="0" y="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541"/>
                  <a:pt x="0" y="541"/>
                  <a:pt x="0" y="541"/>
                </a:cubicBezTo>
                <a:cubicBezTo>
                  <a:pt x="1162" y="541"/>
                  <a:pt x="1162" y="541"/>
                  <a:pt x="1162" y="541"/>
                </a:cubicBezTo>
                <a:cubicBezTo>
                  <a:pt x="796" y="453"/>
                  <a:pt x="397" y="285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3700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81000"/>
                  <a:lumOff val="19000"/>
                </a:schemeClr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353" name="Group 1352"/>
          <p:cNvGrpSpPr/>
          <p:nvPr/>
        </p:nvGrpSpPr>
        <p:grpSpPr>
          <a:xfrm>
            <a:off x="-7620" y="5268913"/>
            <a:ext cx="2498725" cy="1612900"/>
            <a:chOff x="0" y="5268913"/>
            <a:chExt cx="2498725" cy="1612900"/>
          </a:xfrm>
        </p:grpSpPr>
        <p:sp>
          <p:nvSpPr>
            <p:cNvPr id="1220" name="Freeform 210"/>
            <p:cNvSpPr>
              <a:spLocks/>
            </p:cNvSpPr>
            <p:nvPr/>
          </p:nvSpPr>
          <p:spPr bwMode="auto">
            <a:xfrm>
              <a:off x="69850" y="6796088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1" name="Freeform 211"/>
            <p:cNvSpPr>
              <a:spLocks/>
            </p:cNvSpPr>
            <p:nvPr/>
          </p:nvSpPr>
          <p:spPr bwMode="auto">
            <a:xfrm>
              <a:off x="152400" y="597693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2" name="Freeform 212"/>
            <p:cNvSpPr>
              <a:spLocks/>
            </p:cNvSpPr>
            <p:nvPr/>
          </p:nvSpPr>
          <p:spPr bwMode="auto">
            <a:xfrm>
              <a:off x="495300" y="6773863"/>
              <a:ext cx="25400" cy="12700"/>
            </a:xfrm>
            <a:custGeom>
              <a:avLst/>
              <a:gdLst>
                <a:gd name="T0" fmla="*/ 4 w 8"/>
                <a:gd name="T1" fmla="*/ 3 h 4"/>
                <a:gd name="T2" fmla="*/ 8 w 8"/>
                <a:gd name="T3" fmla="*/ 1 h 4"/>
                <a:gd name="T4" fmla="*/ 2 w 8"/>
                <a:gd name="T5" fmla="*/ 0 h 4"/>
                <a:gd name="T6" fmla="*/ 0 w 8"/>
                <a:gd name="T7" fmla="*/ 3 h 4"/>
                <a:gd name="T8" fmla="*/ 4 w 8"/>
                <a:gd name="T9" fmla="*/ 2 h 4"/>
                <a:gd name="T10" fmla="*/ 4 w 8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">
                  <a:moveTo>
                    <a:pt x="4" y="3"/>
                  </a:moveTo>
                  <a:cubicBezTo>
                    <a:pt x="4" y="4"/>
                    <a:pt x="8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2" y="3"/>
                    <a:pt x="0" y="1"/>
                    <a:pt x="0" y="3"/>
                  </a:cubicBezTo>
                  <a:cubicBezTo>
                    <a:pt x="1" y="3"/>
                    <a:pt x="3" y="2"/>
                    <a:pt x="4" y="2"/>
                  </a:cubicBezTo>
                  <a:cubicBezTo>
                    <a:pt x="5" y="2"/>
                    <a:pt x="5" y="3"/>
                    <a:pt x="4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3" name="Freeform 213"/>
            <p:cNvSpPr>
              <a:spLocks/>
            </p:cNvSpPr>
            <p:nvPr/>
          </p:nvSpPr>
          <p:spPr bwMode="auto">
            <a:xfrm>
              <a:off x="1939925" y="6805613"/>
              <a:ext cx="15875" cy="12700"/>
            </a:xfrm>
            <a:custGeom>
              <a:avLst/>
              <a:gdLst>
                <a:gd name="T0" fmla="*/ 4 w 5"/>
                <a:gd name="T1" fmla="*/ 4 h 4"/>
                <a:gd name="T2" fmla="*/ 1 w 5"/>
                <a:gd name="T3" fmla="*/ 1 h 4"/>
                <a:gd name="T4" fmla="*/ 4 w 5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cubicBezTo>
                    <a:pt x="5" y="1"/>
                    <a:pt x="4" y="0"/>
                    <a:pt x="1" y="1"/>
                  </a:cubicBezTo>
                  <a:cubicBezTo>
                    <a:pt x="3" y="3"/>
                    <a:pt x="0" y="3"/>
                    <a:pt x="4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4" name="Freeform 214"/>
            <p:cNvSpPr>
              <a:spLocks/>
            </p:cNvSpPr>
            <p:nvPr/>
          </p:nvSpPr>
          <p:spPr bwMode="auto">
            <a:xfrm>
              <a:off x="2019300" y="6805613"/>
              <a:ext cx="34925" cy="22225"/>
            </a:xfrm>
            <a:custGeom>
              <a:avLst/>
              <a:gdLst>
                <a:gd name="T0" fmla="*/ 2 w 11"/>
                <a:gd name="T1" fmla="*/ 7 h 7"/>
                <a:gd name="T2" fmla="*/ 10 w 11"/>
                <a:gd name="T3" fmla="*/ 1 h 7"/>
                <a:gd name="T4" fmla="*/ 2 w 11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2" y="7"/>
                  </a:moveTo>
                  <a:cubicBezTo>
                    <a:pt x="4" y="5"/>
                    <a:pt x="11" y="5"/>
                    <a:pt x="10" y="1"/>
                  </a:cubicBezTo>
                  <a:cubicBezTo>
                    <a:pt x="7" y="0"/>
                    <a:pt x="0" y="3"/>
                    <a:pt x="2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5" name="Freeform 215"/>
            <p:cNvSpPr>
              <a:spLocks/>
            </p:cNvSpPr>
            <p:nvPr/>
          </p:nvSpPr>
          <p:spPr bwMode="auto">
            <a:xfrm>
              <a:off x="2108200" y="6827838"/>
              <a:ext cx="34925" cy="22225"/>
            </a:xfrm>
            <a:custGeom>
              <a:avLst/>
              <a:gdLst>
                <a:gd name="T0" fmla="*/ 11 w 11"/>
                <a:gd name="T1" fmla="*/ 1 h 7"/>
                <a:gd name="T2" fmla="*/ 10 w 11"/>
                <a:gd name="T3" fmla="*/ 6 h 7"/>
                <a:gd name="T4" fmla="*/ 11 w 11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11" y="1"/>
                  </a:moveTo>
                  <a:cubicBezTo>
                    <a:pt x="0" y="0"/>
                    <a:pt x="8" y="7"/>
                    <a:pt x="10" y="6"/>
                  </a:cubicBezTo>
                  <a:cubicBezTo>
                    <a:pt x="6" y="4"/>
                    <a:pt x="11" y="2"/>
                    <a:pt x="11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6" name="Freeform 216"/>
            <p:cNvSpPr>
              <a:spLocks/>
            </p:cNvSpPr>
            <p:nvPr/>
          </p:nvSpPr>
          <p:spPr bwMode="auto">
            <a:xfrm>
              <a:off x="1387475" y="6789738"/>
              <a:ext cx="28575" cy="19050"/>
            </a:xfrm>
            <a:custGeom>
              <a:avLst/>
              <a:gdLst>
                <a:gd name="T0" fmla="*/ 7 w 9"/>
                <a:gd name="T1" fmla="*/ 5 h 6"/>
                <a:gd name="T2" fmla="*/ 8 w 9"/>
                <a:gd name="T3" fmla="*/ 0 h 6"/>
                <a:gd name="T4" fmla="*/ 1 w 9"/>
                <a:gd name="T5" fmla="*/ 4 h 6"/>
                <a:gd name="T6" fmla="*/ 7 w 9"/>
                <a:gd name="T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">
                  <a:moveTo>
                    <a:pt x="7" y="5"/>
                  </a:moveTo>
                  <a:cubicBezTo>
                    <a:pt x="7" y="3"/>
                    <a:pt x="9" y="1"/>
                    <a:pt x="8" y="0"/>
                  </a:cubicBezTo>
                  <a:cubicBezTo>
                    <a:pt x="7" y="0"/>
                    <a:pt x="0" y="4"/>
                    <a:pt x="1" y="4"/>
                  </a:cubicBezTo>
                  <a:cubicBezTo>
                    <a:pt x="5" y="6"/>
                    <a:pt x="3" y="5"/>
                    <a:pt x="7" y="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8" name="Freeform 218"/>
            <p:cNvSpPr>
              <a:spLocks/>
            </p:cNvSpPr>
            <p:nvPr/>
          </p:nvSpPr>
          <p:spPr bwMode="auto">
            <a:xfrm>
              <a:off x="346075" y="59547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9" name="Freeform 219"/>
            <p:cNvSpPr>
              <a:spLocks/>
            </p:cNvSpPr>
            <p:nvPr/>
          </p:nvSpPr>
          <p:spPr bwMode="auto">
            <a:xfrm>
              <a:off x="1755775" y="6792913"/>
              <a:ext cx="19050" cy="15875"/>
            </a:xfrm>
            <a:custGeom>
              <a:avLst/>
              <a:gdLst>
                <a:gd name="T0" fmla="*/ 3 w 6"/>
                <a:gd name="T1" fmla="*/ 5 h 5"/>
                <a:gd name="T2" fmla="*/ 5 w 6"/>
                <a:gd name="T3" fmla="*/ 0 h 5"/>
                <a:gd name="T4" fmla="*/ 4 w 6"/>
                <a:gd name="T5" fmla="*/ 2 h 5"/>
                <a:gd name="T6" fmla="*/ 0 w 6"/>
                <a:gd name="T7" fmla="*/ 1 h 5"/>
                <a:gd name="T8" fmla="*/ 3 w 6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3" y="3"/>
                    <a:pt x="6" y="3"/>
                    <a:pt x="5" y="0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3" y="2"/>
                    <a:pt x="2" y="2"/>
                    <a:pt x="0" y="1"/>
                  </a:cubicBezTo>
                  <a:cubicBezTo>
                    <a:pt x="1" y="2"/>
                    <a:pt x="0" y="5"/>
                    <a:pt x="3" y="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0" name="Freeform 220"/>
            <p:cNvSpPr>
              <a:spLocks/>
            </p:cNvSpPr>
            <p:nvPr/>
          </p:nvSpPr>
          <p:spPr bwMode="auto">
            <a:xfrm>
              <a:off x="31750" y="6208713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1 w 5"/>
                <a:gd name="T3" fmla="*/ 4 h 4"/>
                <a:gd name="T4" fmla="*/ 5 w 5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5" y="0"/>
                    <a:pt x="0" y="0"/>
                    <a:pt x="1" y="4"/>
                  </a:cubicBezTo>
                  <a:cubicBezTo>
                    <a:pt x="3" y="4"/>
                    <a:pt x="4" y="3"/>
                    <a:pt x="5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1" name="Freeform 221"/>
            <p:cNvSpPr>
              <a:spLocks/>
            </p:cNvSpPr>
            <p:nvPr/>
          </p:nvSpPr>
          <p:spPr bwMode="auto">
            <a:xfrm>
              <a:off x="6350" y="6443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2" name="Freeform 222"/>
            <p:cNvSpPr>
              <a:spLocks/>
            </p:cNvSpPr>
            <p:nvPr/>
          </p:nvSpPr>
          <p:spPr bwMode="auto">
            <a:xfrm>
              <a:off x="6350" y="6345238"/>
              <a:ext cx="22225" cy="53975"/>
            </a:xfrm>
            <a:custGeom>
              <a:avLst/>
              <a:gdLst>
                <a:gd name="T0" fmla="*/ 1 w 7"/>
                <a:gd name="T1" fmla="*/ 0 h 17"/>
                <a:gd name="T2" fmla="*/ 0 w 7"/>
                <a:gd name="T3" fmla="*/ 1 h 17"/>
                <a:gd name="T4" fmla="*/ 0 w 7"/>
                <a:gd name="T5" fmla="*/ 17 h 17"/>
                <a:gd name="T6" fmla="*/ 3 w 7"/>
                <a:gd name="T7" fmla="*/ 13 h 17"/>
                <a:gd name="T8" fmla="*/ 1 w 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6"/>
                    <a:pt x="2" y="14"/>
                    <a:pt x="3" y="13"/>
                  </a:cubicBezTo>
                  <a:cubicBezTo>
                    <a:pt x="7" y="7"/>
                    <a:pt x="5" y="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3" name="Freeform 223"/>
            <p:cNvSpPr>
              <a:spLocks/>
            </p:cNvSpPr>
            <p:nvPr/>
          </p:nvSpPr>
          <p:spPr bwMode="auto">
            <a:xfrm>
              <a:off x="6350" y="6259513"/>
              <a:ext cx="9525" cy="19050"/>
            </a:xfrm>
            <a:custGeom>
              <a:avLst/>
              <a:gdLst>
                <a:gd name="T0" fmla="*/ 0 w 3"/>
                <a:gd name="T1" fmla="*/ 1 h 6"/>
                <a:gd name="T2" fmla="*/ 0 w 3"/>
                <a:gd name="T3" fmla="*/ 6 h 6"/>
                <a:gd name="T4" fmla="*/ 0 w 3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1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" y="1"/>
                    <a:pt x="2" y="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4" name="Freeform 224"/>
            <p:cNvSpPr>
              <a:spLocks/>
            </p:cNvSpPr>
            <p:nvPr/>
          </p:nvSpPr>
          <p:spPr bwMode="auto">
            <a:xfrm>
              <a:off x="34925" y="6297613"/>
              <a:ext cx="38100" cy="57150"/>
            </a:xfrm>
            <a:custGeom>
              <a:avLst/>
              <a:gdLst>
                <a:gd name="T0" fmla="*/ 7 w 12"/>
                <a:gd name="T1" fmla="*/ 3 h 18"/>
                <a:gd name="T2" fmla="*/ 7 w 12"/>
                <a:gd name="T3" fmla="*/ 1 h 18"/>
                <a:gd name="T4" fmla="*/ 0 w 12"/>
                <a:gd name="T5" fmla="*/ 15 h 18"/>
                <a:gd name="T6" fmla="*/ 7 w 12"/>
                <a:gd name="T7" fmla="*/ 12 h 18"/>
                <a:gd name="T8" fmla="*/ 7 w 12"/>
                <a:gd name="T9" fmla="*/ 0 h 18"/>
                <a:gd name="T10" fmla="*/ 7 w 12"/>
                <a:gd name="T11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8">
                  <a:moveTo>
                    <a:pt x="7" y="3"/>
                  </a:moveTo>
                  <a:cubicBezTo>
                    <a:pt x="6" y="2"/>
                    <a:pt x="6" y="2"/>
                    <a:pt x="7" y="1"/>
                  </a:cubicBezTo>
                  <a:cubicBezTo>
                    <a:pt x="1" y="3"/>
                    <a:pt x="0" y="10"/>
                    <a:pt x="0" y="15"/>
                  </a:cubicBezTo>
                  <a:cubicBezTo>
                    <a:pt x="3" y="14"/>
                    <a:pt x="4" y="18"/>
                    <a:pt x="7" y="12"/>
                  </a:cubicBezTo>
                  <a:cubicBezTo>
                    <a:pt x="8" y="9"/>
                    <a:pt x="12" y="2"/>
                    <a:pt x="7" y="0"/>
                  </a:cubicBezTo>
                  <a:cubicBezTo>
                    <a:pt x="7" y="1"/>
                    <a:pt x="7" y="2"/>
                    <a:pt x="7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5" name="Freeform 225"/>
            <p:cNvSpPr>
              <a:spLocks/>
            </p:cNvSpPr>
            <p:nvPr/>
          </p:nvSpPr>
          <p:spPr bwMode="auto">
            <a:xfrm>
              <a:off x="73025" y="6402388"/>
              <a:ext cx="15875" cy="9525"/>
            </a:xfrm>
            <a:custGeom>
              <a:avLst/>
              <a:gdLst>
                <a:gd name="T0" fmla="*/ 4 w 5"/>
                <a:gd name="T1" fmla="*/ 0 h 3"/>
                <a:gd name="T2" fmla="*/ 0 w 5"/>
                <a:gd name="T3" fmla="*/ 1 h 3"/>
                <a:gd name="T4" fmla="*/ 4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4" y="0"/>
                  </a:moveTo>
                  <a:cubicBezTo>
                    <a:pt x="5" y="0"/>
                    <a:pt x="0" y="1"/>
                    <a:pt x="0" y="1"/>
                  </a:cubicBezTo>
                  <a:cubicBezTo>
                    <a:pt x="0" y="3"/>
                    <a:pt x="5" y="2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6" name="Freeform 226"/>
            <p:cNvSpPr>
              <a:spLocks/>
            </p:cNvSpPr>
            <p:nvPr/>
          </p:nvSpPr>
          <p:spPr bwMode="auto">
            <a:xfrm>
              <a:off x="47625" y="6173788"/>
              <a:ext cx="12700" cy="15875"/>
            </a:xfrm>
            <a:custGeom>
              <a:avLst/>
              <a:gdLst>
                <a:gd name="T0" fmla="*/ 4 w 4"/>
                <a:gd name="T1" fmla="*/ 2 h 5"/>
                <a:gd name="T2" fmla="*/ 1 w 4"/>
                <a:gd name="T3" fmla="*/ 0 h 5"/>
                <a:gd name="T4" fmla="*/ 1 w 4"/>
                <a:gd name="T5" fmla="*/ 5 h 5"/>
                <a:gd name="T6" fmla="*/ 4 w 4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2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3"/>
                    <a:pt x="1" y="5"/>
                  </a:cubicBezTo>
                  <a:cubicBezTo>
                    <a:pt x="2" y="4"/>
                    <a:pt x="3" y="3"/>
                    <a:pt x="4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7" name="Freeform 227"/>
            <p:cNvSpPr>
              <a:spLocks/>
            </p:cNvSpPr>
            <p:nvPr/>
          </p:nvSpPr>
          <p:spPr bwMode="auto">
            <a:xfrm>
              <a:off x="3175" y="6491288"/>
              <a:ext cx="101600" cy="133350"/>
            </a:xfrm>
            <a:custGeom>
              <a:avLst/>
              <a:gdLst>
                <a:gd name="T0" fmla="*/ 5 w 32"/>
                <a:gd name="T1" fmla="*/ 28 h 42"/>
                <a:gd name="T2" fmla="*/ 4 w 32"/>
                <a:gd name="T3" fmla="*/ 33 h 42"/>
                <a:gd name="T4" fmla="*/ 3 w 32"/>
                <a:gd name="T5" fmla="*/ 33 h 42"/>
                <a:gd name="T6" fmla="*/ 2 w 32"/>
                <a:gd name="T7" fmla="*/ 36 h 42"/>
                <a:gd name="T8" fmla="*/ 5 w 32"/>
                <a:gd name="T9" fmla="*/ 37 h 42"/>
                <a:gd name="T10" fmla="*/ 5 w 32"/>
                <a:gd name="T11" fmla="*/ 38 h 42"/>
                <a:gd name="T12" fmla="*/ 19 w 32"/>
                <a:gd name="T13" fmla="*/ 30 h 42"/>
                <a:gd name="T14" fmla="*/ 20 w 32"/>
                <a:gd name="T15" fmla="*/ 29 h 42"/>
                <a:gd name="T16" fmla="*/ 30 w 32"/>
                <a:gd name="T17" fmla="*/ 9 h 42"/>
                <a:gd name="T18" fmla="*/ 28 w 32"/>
                <a:gd name="T19" fmla="*/ 0 h 42"/>
                <a:gd name="T20" fmla="*/ 20 w 32"/>
                <a:gd name="T21" fmla="*/ 10 h 42"/>
                <a:gd name="T22" fmla="*/ 15 w 32"/>
                <a:gd name="T23" fmla="*/ 4 h 42"/>
                <a:gd name="T24" fmla="*/ 7 w 32"/>
                <a:gd name="T25" fmla="*/ 26 h 42"/>
                <a:gd name="T26" fmla="*/ 4 w 32"/>
                <a:gd name="T27" fmla="*/ 19 h 42"/>
                <a:gd name="T28" fmla="*/ 1 w 32"/>
                <a:gd name="T29" fmla="*/ 20 h 42"/>
                <a:gd name="T30" fmla="*/ 1 w 32"/>
                <a:gd name="T31" fmla="*/ 23 h 42"/>
                <a:gd name="T32" fmla="*/ 5 w 32"/>
                <a:gd name="T33" fmla="*/ 2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2">
                  <a:moveTo>
                    <a:pt x="5" y="28"/>
                  </a:moveTo>
                  <a:cubicBezTo>
                    <a:pt x="3" y="30"/>
                    <a:pt x="0" y="34"/>
                    <a:pt x="4" y="33"/>
                  </a:cubicBezTo>
                  <a:cubicBezTo>
                    <a:pt x="3" y="34"/>
                    <a:pt x="3" y="36"/>
                    <a:pt x="3" y="33"/>
                  </a:cubicBezTo>
                  <a:cubicBezTo>
                    <a:pt x="2" y="34"/>
                    <a:pt x="2" y="35"/>
                    <a:pt x="2" y="36"/>
                  </a:cubicBezTo>
                  <a:cubicBezTo>
                    <a:pt x="3" y="37"/>
                    <a:pt x="4" y="37"/>
                    <a:pt x="5" y="37"/>
                  </a:cubicBezTo>
                  <a:cubicBezTo>
                    <a:pt x="0" y="42"/>
                    <a:pt x="5" y="39"/>
                    <a:pt x="5" y="38"/>
                  </a:cubicBezTo>
                  <a:cubicBezTo>
                    <a:pt x="6" y="31"/>
                    <a:pt x="15" y="32"/>
                    <a:pt x="19" y="30"/>
                  </a:cubicBezTo>
                  <a:cubicBezTo>
                    <a:pt x="17" y="31"/>
                    <a:pt x="17" y="26"/>
                    <a:pt x="20" y="29"/>
                  </a:cubicBezTo>
                  <a:cubicBezTo>
                    <a:pt x="19" y="19"/>
                    <a:pt x="26" y="16"/>
                    <a:pt x="30" y="9"/>
                  </a:cubicBezTo>
                  <a:cubicBezTo>
                    <a:pt x="32" y="4"/>
                    <a:pt x="32" y="2"/>
                    <a:pt x="28" y="0"/>
                  </a:cubicBezTo>
                  <a:cubicBezTo>
                    <a:pt x="24" y="3"/>
                    <a:pt x="22" y="7"/>
                    <a:pt x="20" y="10"/>
                  </a:cubicBezTo>
                  <a:cubicBezTo>
                    <a:pt x="17" y="8"/>
                    <a:pt x="18" y="5"/>
                    <a:pt x="15" y="4"/>
                  </a:cubicBezTo>
                  <a:cubicBezTo>
                    <a:pt x="16" y="9"/>
                    <a:pt x="14" y="28"/>
                    <a:pt x="7" y="26"/>
                  </a:cubicBezTo>
                  <a:cubicBezTo>
                    <a:pt x="6" y="24"/>
                    <a:pt x="4" y="20"/>
                    <a:pt x="4" y="19"/>
                  </a:cubicBezTo>
                  <a:cubicBezTo>
                    <a:pt x="3" y="20"/>
                    <a:pt x="2" y="20"/>
                    <a:pt x="1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23"/>
                    <a:pt x="3" y="30"/>
                    <a:pt x="5" y="2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8" name="Freeform 228"/>
            <p:cNvSpPr>
              <a:spLocks/>
            </p:cNvSpPr>
            <p:nvPr/>
          </p:nvSpPr>
          <p:spPr bwMode="auto">
            <a:xfrm>
              <a:off x="12700" y="6230938"/>
              <a:ext cx="25400" cy="34925"/>
            </a:xfrm>
            <a:custGeom>
              <a:avLst/>
              <a:gdLst>
                <a:gd name="T0" fmla="*/ 8 w 8"/>
                <a:gd name="T1" fmla="*/ 0 h 11"/>
                <a:gd name="T2" fmla="*/ 2 w 8"/>
                <a:gd name="T3" fmla="*/ 1 h 11"/>
                <a:gd name="T4" fmla="*/ 0 w 8"/>
                <a:gd name="T5" fmla="*/ 5 h 11"/>
                <a:gd name="T6" fmla="*/ 8 w 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1">
                  <a:moveTo>
                    <a:pt x="8" y="0"/>
                  </a:moveTo>
                  <a:cubicBezTo>
                    <a:pt x="6" y="1"/>
                    <a:pt x="4" y="1"/>
                    <a:pt x="2" y="1"/>
                  </a:cubicBezTo>
                  <a:cubicBezTo>
                    <a:pt x="3" y="3"/>
                    <a:pt x="2" y="4"/>
                    <a:pt x="0" y="5"/>
                  </a:cubicBezTo>
                  <a:cubicBezTo>
                    <a:pt x="2" y="11"/>
                    <a:pt x="8" y="2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9" name="Freeform 229"/>
            <p:cNvSpPr>
              <a:spLocks/>
            </p:cNvSpPr>
            <p:nvPr/>
          </p:nvSpPr>
          <p:spPr bwMode="auto">
            <a:xfrm>
              <a:off x="15875" y="6618288"/>
              <a:ext cx="19050" cy="19050"/>
            </a:xfrm>
            <a:custGeom>
              <a:avLst/>
              <a:gdLst>
                <a:gd name="T0" fmla="*/ 4 w 6"/>
                <a:gd name="T1" fmla="*/ 0 h 6"/>
                <a:gd name="T2" fmla="*/ 0 w 6"/>
                <a:gd name="T3" fmla="*/ 0 h 6"/>
                <a:gd name="T4" fmla="*/ 4 w 6"/>
                <a:gd name="T5" fmla="*/ 5 h 6"/>
                <a:gd name="T6" fmla="*/ 4 w 6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3"/>
                    <a:pt x="4" y="6"/>
                    <a:pt x="4" y="5"/>
                  </a:cubicBezTo>
                  <a:cubicBezTo>
                    <a:pt x="6" y="3"/>
                    <a:pt x="2" y="3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0" name="Freeform 230"/>
            <p:cNvSpPr>
              <a:spLocks/>
            </p:cNvSpPr>
            <p:nvPr/>
          </p:nvSpPr>
          <p:spPr bwMode="auto">
            <a:xfrm>
              <a:off x="6350" y="6421438"/>
              <a:ext cx="66675" cy="107950"/>
            </a:xfrm>
            <a:custGeom>
              <a:avLst/>
              <a:gdLst>
                <a:gd name="T0" fmla="*/ 1 w 21"/>
                <a:gd name="T1" fmla="*/ 34 h 34"/>
                <a:gd name="T2" fmla="*/ 14 w 21"/>
                <a:gd name="T3" fmla="*/ 20 h 34"/>
                <a:gd name="T4" fmla="*/ 18 w 21"/>
                <a:gd name="T5" fmla="*/ 10 h 34"/>
                <a:gd name="T6" fmla="*/ 17 w 21"/>
                <a:gd name="T7" fmla="*/ 9 h 34"/>
                <a:gd name="T8" fmla="*/ 20 w 21"/>
                <a:gd name="T9" fmla="*/ 5 h 34"/>
                <a:gd name="T10" fmla="*/ 18 w 21"/>
                <a:gd name="T11" fmla="*/ 6 h 34"/>
                <a:gd name="T12" fmla="*/ 10 w 21"/>
                <a:gd name="T13" fmla="*/ 0 h 34"/>
                <a:gd name="T14" fmla="*/ 11 w 21"/>
                <a:gd name="T15" fmla="*/ 10 h 34"/>
                <a:gd name="T16" fmla="*/ 0 w 21"/>
                <a:gd name="T17" fmla="*/ 16 h 34"/>
                <a:gd name="T18" fmla="*/ 0 w 21"/>
                <a:gd name="T19" fmla="*/ 33 h 34"/>
                <a:gd name="T20" fmla="*/ 1 w 21"/>
                <a:gd name="T2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34">
                  <a:moveTo>
                    <a:pt x="1" y="34"/>
                  </a:moveTo>
                  <a:cubicBezTo>
                    <a:pt x="5" y="29"/>
                    <a:pt x="14" y="24"/>
                    <a:pt x="14" y="20"/>
                  </a:cubicBezTo>
                  <a:cubicBezTo>
                    <a:pt x="15" y="17"/>
                    <a:pt x="13" y="10"/>
                    <a:pt x="18" y="10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8" y="9"/>
                    <a:pt x="21" y="5"/>
                    <a:pt x="20" y="5"/>
                  </a:cubicBezTo>
                  <a:cubicBezTo>
                    <a:pt x="19" y="4"/>
                    <a:pt x="19" y="4"/>
                    <a:pt x="18" y="6"/>
                  </a:cubicBezTo>
                  <a:cubicBezTo>
                    <a:pt x="20" y="1"/>
                    <a:pt x="13" y="0"/>
                    <a:pt x="10" y="0"/>
                  </a:cubicBezTo>
                  <a:cubicBezTo>
                    <a:pt x="7" y="2"/>
                    <a:pt x="11" y="7"/>
                    <a:pt x="11" y="10"/>
                  </a:cubicBezTo>
                  <a:cubicBezTo>
                    <a:pt x="11" y="13"/>
                    <a:pt x="3" y="15"/>
                    <a:pt x="0" y="1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2" y="31"/>
                    <a:pt x="1" y="3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1" name="Freeform 231"/>
            <p:cNvSpPr>
              <a:spLocks/>
            </p:cNvSpPr>
            <p:nvPr/>
          </p:nvSpPr>
          <p:spPr bwMode="auto">
            <a:xfrm>
              <a:off x="250825" y="5970588"/>
              <a:ext cx="0" cy="3175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2" name="Freeform 232"/>
            <p:cNvSpPr>
              <a:spLocks/>
            </p:cNvSpPr>
            <p:nvPr/>
          </p:nvSpPr>
          <p:spPr bwMode="auto">
            <a:xfrm>
              <a:off x="234950" y="5681663"/>
              <a:ext cx="31750" cy="12700"/>
            </a:xfrm>
            <a:custGeom>
              <a:avLst/>
              <a:gdLst>
                <a:gd name="T0" fmla="*/ 10 w 10"/>
                <a:gd name="T1" fmla="*/ 4 h 4"/>
                <a:gd name="T2" fmla="*/ 6 w 10"/>
                <a:gd name="T3" fmla="*/ 0 h 4"/>
                <a:gd name="T4" fmla="*/ 10 w 10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cubicBezTo>
                    <a:pt x="8" y="3"/>
                    <a:pt x="7" y="1"/>
                    <a:pt x="6" y="0"/>
                  </a:cubicBezTo>
                  <a:cubicBezTo>
                    <a:pt x="0" y="1"/>
                    <a:pt x="9" y="4"/>
                    <a:pt x="10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3" name="Freeform 233"/>
            <p:cNvSpPr>
              <a:spLocks/>
            </p:cNvSpPr>
            <p:nvPr/>
          </p:nvSpPr>
          <p:spPr bwMode="auto">
            <a:xfrm>
              <a:off x="225425" y="5662613"/>
              <a:ext cx="31750" cy="31750"/>
            </a:xfrm>
            <a:custGeom>
              <a:avLst/>
              <a:gdLst>
                <a:gd name="T0" fmla="*/ 8 w 10"/>
                <a:gd name="T1" fmla="*/ 0 h 10"/>
                <a:gd name="T2" fmla="*/ 5 w 10"/>
                <a:gd name="T3" fmla="*/ 6 h 10"/>
                <a:gd name="T4" fmla="*/ 4 w 10"/>
                <a:gd name="T5" fmla="*/ 8 h 10"/>
                <a:gd name="T6" fmla="*/ 5 w 10"/>
                <a:gd name="T7" fmla="*/ 10 h 10"/>
                <a:gd name="T8" fmla="*/ 10 w 10"/>
                <a:gd name="T9" fmla="*/ 2 h 10"/>
                <a:gd name="T10" fmla="*/ 8 w 10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0">
                  <a:moveTo>
                    <a:pt x="8" y="0"/>
                  </a:moveTo>
                  <a:cubicBezTo>
                    <a:pt x="6" y="0"/>
                    <a:pt x="0" y="6"/>
                    <a:pt x="5" y="6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4" y="8"/>
                    <a:pt x="5" y="8"/>
                    <a:pt x="5" y="10"/>
                  </a:cubicBezTo>
                  <a:cubicBezTo>
                    <a:pt x="7" y="8"/>
                    <a:pt x="10" y="4"/>
                    <a:pt x="10" y="2"/>
                  </a:cubicBezTo>
                  <a:cubicBezTo>
                    <a:pt x="9" y="3"/>
                    <a:pt x="8" y="2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4" name="Freeform 234"/>
            <p:cNvSpPr>
              <a:spLocks/>
            </p:cNvSpPr>
            <p:nvPr/>
          </p:nvSpPr>
          <p:spPr bwMode="auto">
            <a:xfrm>
              <a:off x="231775" y="5688013"/>
              <a:ext cx="6350" cy="9525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0"/>
                    <a:pt x="0" y="3"/>
                    <a:pt x="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5" name="Freeform 235"/>
            <p:cNvSpPr>
              <a:spLocks/>
            </p:cNvSpPr>
            <p:nvPr/>
          </p:nvSpPr>
          <p:spPr bwMode="auto">
            <a:xfrm>
              <a:off x="244475" y="5745163"/>
              <a:ext cx="38100" cy="44450"/>
            </a:xfrm>
            <a:custGeom>
              <a:avLst/>
              <a:gdLst>
                <a:gd name="T0" fmla="*/ 8 w 12"/>
                <a:gd name="T1" fmla="*/ 12 h 14"/>
                <a:gd name="T2" fmla="*/ 6 w 12"/>
                <a:gd name="T3" fmla="*/ 9 h 14"/>
                <a:gd name="T4" fmla="*/ 7 w 12"/>
                <a:gd name="T5" fmla="*/ 2 h 14"/>
                <a:gd name="T6" fmla="*/ 0 w 12"/>
                <a:gd name="T7" fmla="*/ 10 h 14"/>
                <a:gd name="T8" fmla="*/ 2 w 12"/>
                <a:gd name="T9" fmla="*/ 13 h 14"/>
                <a:gd name="T10" fmla="*/ 8 w 12"/>
                <a:gd name="T1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4">
                  <a:moveTo>
                    <a:pt x="8" y="12"/>
                  </a:moveTo>
                  <a:cubicBezTo>
                    <a:pt x="7" y="11"/>
                    <a:pt x="10" y="9"/>
                    <a:pt x="6" y="9"/>
                  </a:cubicBezTo>
                  <a:cubicBezTo>
                    <a:pt x="11" y="7"/>
                    <a:pt x="12" y="0"/>
                    <a:pt x="7" y="2"/>
                  </a:cubicBezTo>
                  <a:cubicBezTo>
                    <a:pt x="3" y="3"/>
                    <a:pt x="4" y="9"/>
                    <a:pt x="0" y="10"/>
                  </a:cubicBezTo>
                  <a:cubicBezTo>
                    <a:pt x="0" y="11"/>
                    <a:pt x="3" y="10"/>
                    <a:pt x="2" y="13"/>
                  </a:cubicBezTo>
                  <a:cubicBezTo>
                    <a:pt x="5" y="14"/>
                    <a:pt x="5" y="11"/>
                    <a:pt x="8" y="1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6" name="Freeform 236"/>
            <p:cNvSpPr>
              <a:spLocks/>
            </p:cNvSpPr>
            <p:nvPr/>
          </p:nvSpPr>
          <p:spPr bwMode="auto">
            <a:xfrm>
              <a:off x="215900" y="5811838"/>
              <a:ext cx="38100" cy="60325"/>
            </a:xfrm>
            <a:custGeom>
              <a:avLst/>
              <a:gdLst>
                <a:gd name="T0" fmla="*/ 4 w 12"/>
                <a:gd name="T1" fmla="*/ 3 h 19"/>
                <a:gd name="T2" fmla="*/ 0 w 12"/>
                <a:gd name="T3" fmla="*/ 18 h 19"/>
                <a:gd name="T4" fmla="*/ 9 w 12"/>
                <a:gd name="T5" fmla="*/ 0 h 19"/>
                <a:gd name="T6" fmla="*/ 4 w 12"/>
                <a:gd name="T7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4" y="3"/>
                  </a:moveTo>
                  <a:cubicBezTo>
                    <a:pt x="0" y="1"/>
                    <a:pt x="0" y="14"/>
                    <a:pt x="0" y="18"/>
                  </a:cubicBezTo>
                  <a:cubicBezTo>
                    <a:pt x="5" y="19"/>
                    <a:pt x="12" y="5"/>
                    <a:pt x="9" y="0"/>
                  </a:cubicBezTo>
                  <a:cubicBezTo>
                    <a:pt x="7" y="0"/>
                    <a:pt x="3" y="0"/>
                    <a:pt x="4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7" name="Freeform 237"/>
            <p:cNvSpPr>
              <a:spLocks/>
            </p:cNvSpPr>
            <p:nvPr/>
          </p:nvSpPr>
          <p:spPr bwMode="auto">
            <a:xfrm>
              <a:off x="104775" y="5519738"/>
              <a:ext cx="82550" cy="161925"/>
            </a:xfrm>
            <a:custGeom>
              <a:avLst/>
              <a:gdLst>
                <a:gd name="T0" fmla="*/ 13 w 26"/>
                <a:gd name="T1" fmla="*/ 43 h 51"/>
                <a:gd name="T2" fmla="*/ 16 w 26"/>
                <a:gd name="T3" fmla="*/ 39 h 51"/>
                <a:gd name="T4" fmla="*/ 15 w 26"/>
                <a:gd name="T5" fmla="*/ 32 h 51"/>
                <a:gd name="T6" fmla="*/ 26 w 26"/>
                <a:gd name="T7" fmla="*/ 1 h 51"/>
                <a:gd name="T8" fmla="*/ 17 w 26"/>
                <a:gd name="T9" fmla="*/ 12 h 51"/>
                <a:gd name="T10" fmla="*/ 9 w 26"/>
                <a:gd name="T11" fmla="*/ 18 h 51"/>
                <a:gd name="T12" fmla="*/ 8 w 26"/>
                <a:gd name="T13" fmla="*/ 23 h 51"/>
                <a:gd name="T14" fmla="*/ 1 w 26"/>
                <a:gd name="T15" fmla="*/ 37 h 51"/>
                <a:gd name="T16" fmla="*/ 0 w 26"/>
                <a:gd name="T17" fmla="*/ 47 h 51"/>
                <a:gd name="T18" fmla="*/ 1 w 26"/>
                <a:gd name="T19" fmla="*/ 50 h 51"/>
                <a:gd name="T20" fmla="*/ 13 w 26"/>
                <a:gd name="T21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51">
                  <a:moveTo>
                    <a:pt x="13" y="43"/>
                  </a:moveTo>
                  <a:cubicBezTo>
                    <a:pt x="13" y="44"/>
                    <a:pt x="16" y="39"/>
                    <a:pt x="16" y="39"/>
                  </a:cubicBezTo>
                  <a:cubicBezTo>
                    <a:pt x="18" y="34"/>
                    <a:pt x="14" y="37"/>
                    <a:pt x="15" y="32"/>
                  </a:cubicBezTo>
                  <a:cubicBezTo>
                    <a:pt x="21" y="23"/>
                    <a:pt x="23" y="12"/>
                    <a:pt x="26" y="1"/>
                  </a:cubicBezTo>
                  <a:cubicBezTo>
                    <a:pt x="19" y="0"/>
                    <a:pt x="19" y="5"/>
                    <a:pt x="17" y="12"/>
                  </a:cubicBezTo>
                  <a:cubicBezTo>
                    <a:pt x="16" y="14"/>
                    <a:pt x="8" y="24"/>
                    <a:pt x="9" y="18"/>
                  </a:cubicBezTo>
                  <a:cubicBezTo>
                    <a:pt x="8" y="19"/>
                    <a:pt x="7" y="21"/>
                    <a:pt x="8" y="23"/>
                  </a:cubicBezTo>
                  <a:cubicBezTo>
                    <a:pt x="11" y="21"/>
                    <a:pt x="4" y="35"/>
                    <a:pt x="1" y="37"/>
                  </a:cubicBezTo>
                  <a:cubicBezTo>
                    <a:pt x="1" y="41"/>
                    <a:pt x="2" y="43"/>
                    <a:pt x="0" y="47"/>
                  </a:cubicBezTo>
                  <a:cubicBezTo>
                    <a:pt x="3" y="45"/>
                    <a:pt x="1" y="50"/>
                    <a:pt x="1" y="50"/>
                  </a:cubicBezTo>
                  <a:cubicBezTo>
                    <a:pt x="9" y="51"/>
                    <a:pt x="7" y="38"/>
                    <a:pt x="13" y="4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8" name="Freeform 238"/>
            <p:cNvSpPr>
              <a:spLocks/>
            </p:cNvSpPr>
            <p:nvPr/>
          </p:nvSpPr>
          <p:spPr bwMode="auto">
            <a:xfrm>
              <a:off x="193675" y="5700713"/>
              <a:ext cx="47625" cy="85725"/>
            </a:xfrm>
            <a:custGeom>
              <a:avLst/>
              <a:gdLst>
                <a:gd name="T0" fmla="*/ 4 w 15"/>
                <a:gd name="T1" fmla="*/ 26 h 27"/>
                <a:gd name="T2" fmla="*/ 7 w 15"/>
                <a:gd name="T3" fmla="*/ 22 h 27"/>
                <a:gd name="T4" fmla="*/ 5 w 15"/>
                <a:gd name="T5" fmla="*/ 23 h 27"/>
                <a:gd name="T6" fmla="*/ 9 w 15"/>
                <a:gd name="T7" fmla="*/ 19 h 27"/>
                <a:gd name="T8" fmla="*/ 10 w 15"/>
                <a:gd name="T9" fmla="*/ 7 h 27"/>
                <a:gd name="T10" fmla="*/ 8 w 15"/>
                <a:gd name="T11" fmla="*/ 0 h 27"/>
                <a:gd name="T12" fmla="*/ 3 w 15"/>
                <a:gd name="T13" fmla="*/ 18 h 27"/>
                <a:gd name="T14" fmla="*/ 4 w 15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7">
                  <a:moveTo>
                    <a:pt x="4" y="26"/>
                  </a:moveTo>
                  <a:cubicBezTo>
                    <a:pt x="5" y="25"/>
                    <a:pt x="6" y="23"/>
                    <a:pt x="7" y="22"/>
                  </a:cubicBezTo>
                  <a:cubicBezTo>
                    <a:pt x="6" y="22"/>
                    <a:pt x="5" y="22"/>
                    <a:pt x="5" y="23"/>
                  </a:cubicBezTo>
                  <a:cubicBezTo>
                    <a:pt x="5" y="19"/>
                    <a:pt x="14" y="20"/>
                    <a:pt x="9" y="19"/>
                  </a:cubicBezTo>
                  <a:cubicBezTo>
                    <a:pt x="11" y="13"/>
                    <a:pt x="15" y="14"/>
                    <a:pt x="10" y="7"/>
                  </a:cubicBezTo>
                  <a:cubicBezTo>
                    <a:pt x="7" y="1"/>
                    <a:pt x="11" y="4"/>
                    <a:pt x="8" y="0"/>
                  </a:cubicBezTo>
                  <a:cubicBezTo>
                    <a:pt x="8" y="7"/>
                    <a:pt x="5" y="12"/>
                    <a:pt x="3" y="18"/>
                  </a:cubicBezTo>
                  <a:cubicBezTo>
                    <a:pt x="0" y="27"/>
                    <a:pt x="4" y="20"/>
                    <a:pt x="4" y="2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9" name="Freeform 239"/>
            <p:cNvSpPr>
              <a:spLocks/>
            </p:cNvSpPr>
            <p:nvPr/>
          </p:nvSpPr>
          <p:spPr bwMode="auto">
            <a:xfrm>
              <a:off x="57150" y="5294313"/>
              <a:ext cx="66675" cy="53975"/>
            </a:xfrm>
            <a:custGeom>
              <a:avLst/>
              <a:gdLst>
                <a:gd name="T0" fmla="*/ 1 w 21"/>
                <a:gd name="T1" fmla="*/ 5 h 17"/>
                <a:gd name="T2" fmla="*/ 0 w 21"/>
                <a:gd name="T3" fmla="*/ 4 h 17"/>
                <a:gd name="T4" fmla="*/ 7 w 21"/>
                <a:gd name="T5" fmla="*/ 11 h 17"/>
                <a:gd name="T6" fmla="*/ 17 w 21"/>
                <a:gd name="T7" fmla="*/ 17 h 17"/>
                <a:gd name="T8" fmla="*/ 12 w 21"/>
                <a:gd name="T9" fmla="*/ 4 h 17"/>
                <a:gd name="T10" fmla="*/ 2 w 21"/>
                <a:gd name="T11" fmla="*/ 0 h 17"/>
                <a:gd name="T12" fmla="*/ 1 w 21"/>
                <a:gd name="T13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7">
                  <a:moveTo>
                    <a:pt x="1" y="5"/>
                  </a:moveTo>
                  <a:cubicBezTo>
                    <a:pt x="1" y="5"/>
                    <a:pt x="0" y="4"/>
                    <a:pt x="0" y="4"/>
                  </a:cubicBezTo>
                  <a:cubicBezTo>
                    <a:pt x="3" y="7"/>
                    <a:pt x="6" y="8"/>
                    <a:pt x="7" y="11"/>
                  </a:cubicBezTo>
                  <a:cubicBezTo>
                    <a:pt x="9" y="17"/>
                    <a:pt x="13" y="13"/>
                    <a:pt x="17" y="17"/>
                  </a:cubicBezTo>
                  <a:cubicBezTo>
                    <a:pt x="21" y="12"/>
                    <a:pt x="7" y="9"/>
                    <a:pt x="12" y="4"/>
                  </a:cubicBezTo>
                  <a:cubicBezTo>
                    <a:pt x="12" y="0"/>
                    <a:pt x="3" y="5"/>
                    <a:pt x="2" y="0"/>
                  </a:cubicBezTo>
                  <a:cubicBezTo>
                    <a:pt x="1" y="2"/>
                    <a:pt x="0" y="3"/>
                    <a:pt x="1" y="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0" name="Freeform 240"/>
            <p:cNvSpPr>
              <a:spLocks/>
            </p:cNvSpPr>
            <p:nvPr/>
          </p:nvSpPr>
          <p:spPr bwMode="auto">
            <a:xfrm>
              <a:off x="263525" y="5862638"/>
              <a:ext cx="25400" cy="31750"/>
            </a:xfrm>
            <a:custGeom>
              <a:avLst/>
              <a:gdLst>
                <a:gd name="T0" fmla="*/ 8 w 8"/>
                <a:gd name="T1" fmla="*/ 0 h 10"/>
                <a:gd name="T2" fmla="*/ 5 w 8"/>
                <a:gd name="T3" fmla="*/ 1 h 10"/>
                <a:gd name="T4" fmla="*/ 2 w 8"/>
                <a:gd name="T5" fmla="*/ 5 h 10"/>
                <a:gd name="T6" fmla="*/ 2 w 8"/>
                <a:gd name="T7" fmla="*/ 10 h 10"/>
                <a:gd name="T8" fmla="*/ 8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cubicBezTo>
                    <a:pt x="8" y="0"/>
                    <a:pt x="5" y="0"/>
                    <a:pt x="5" y="1"/>
                  </a:cubicBezTo>
                  <a:cubicBezTo>
                    <a:pt x="6" y="3"/>
                    <a:pt x="3" y="3"/>
                    <a:pt x="2" y="5"/>
                  </a:cubicBezTo>
                  <a:cubicBezTo>
                    <a:pt x="5" y="8"/>
                    <a:pt x="0" y="7"/>
                    <a:pt x="2" y="10"/>
                  </a:cubicBezTo>
                  <a:cubicBezTo>
                    <a:pt x="4" y="9"/>
                    <a:pt x="8" y="4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1" name="Freeform 241"/>
            <p:cNvSpPr>
              <a:spLocks/>
            </p:cNvSpPr>
            <p:nvPr/>
          </p:nvSpPr>
          <p:spPr bwMode="auto">
            <a:xfrm>
              <a:off x="231775" y="5513388"/>
              <a:ext cx="34925" cy="69850"/>
            </a:xfrm>
            <a:custGeom>
              <a:avLst/>
              <a:gdLst>
                <a:gd name="T0" fmla="*/ 0 w 11"/>
                <a:gd name="T1" fmla="*/ 1 h 22"/>
                <a:gd name="T2" fmla="*/ 3 w 11"/>
                <a:gd name="T3" fmla="*/ 16 h 22"/>
                <a:gd name="T4" fmla="*/ 9 w 11"/>
                <a:gd name="T5" fmla="*/ 13 h 22"/>
                <a:gd name="T6" fmla="*/ 2 w 11"/>
                <a:gd name="T7" fmla="*/ 6 h 22"/>
                <a:gd name="T8" fmla="*/ 2 w 11"/>
                <a:gd name="T9" fmla="*/ 1 h 22"/>
                <a:gd name="T10" fmla="*/ 0 w 11"/>
                <a:gd name="T1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2">
                  <a:moveTo>
                    <a:pt x="0" y="1"/>
                  </a:moveTo>
                  <a:cubicBezTo>
                    <a:pt x="0" y="6"/>
                    <a:pt x="4" y="11"/>
                    <a:pt x="3" y="16"/>
                  </a:cubicBezTo>
                  <a:cubicBezTo>
                    <a:pt x="11" y="18"/>
                    <a:pt x="7" y="22"/>
                    <a:pt x="9" y="13"/>
                  </a:cubicBezTo>
                  <a:cubicBezTo>
                    <a:pt x="6" y="13"/>
                    <a:pt x="3" y="2"/>
                    <a:pt x="2" y="6"/>
                  </a:cubicBez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2" name="Freeform 242"/>
            <p:cNvSpPr>
              <a:spLocks/>
            </p:cNvSpPr>
            <p:nvPr/>
          </p:nvSpPr>
          <p:spPr bwMode="auto">
            <a:xfrm>
              <a:off x="88900" y="5437188"/>
              <a:ext cx="31750" cy="31750"/>
            </a:xfrm>
            <a:custGeom>
              <a:avLst/>
              <a:gdLst>
                <a:gd name="T0" fmla="*/ 9 w 10"/>
                <a:gd name="T1" fmla="*/ 10 h 10"/>
                <a:gd name="T2" fmla="*/ 10 w 10"/>
                <a:gd name="T3" fmla="*/ 1 h 10"/>
                <a:gd name="T4" fmla="*/ 0 w 10"/>
                <a:gd name="T5" fmla="*/ 7 h 10"/>
                <a:gd name="T6" fmla="*/ 9 w 10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9" y="10"/>
                  </a:moveTo>
                  <a:cubicBezTo>
                    <a:pt x="9" y="8"/>
                    <a:pt x="10" y="1"/>
                    <a:pt x="10" y="1"/>
                  </a:cubicBezTo>
                  <a:cubicBezTo>
                    <a:pt x="3" y="0"/>
                    <a:pt x="4" y="6"/>
                    <a:pt x="0" y="7"/>
                  </a:cubicBezTo>
                  <a:cubicBezTo>
                    <a:pt x="0" y="10"/>
                    <a:pt x="6" y="10"/>
                    <a:pt x="9" y="1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3" name="Freeform 243"/>
            <p:cNvSpPr>
              <a:spLocks/>
            </p:cNvSpPr>
            <p:nvPr/>
          </p:nvSpPr>
          <p:spPr bwMode="auto">
            <a:xfrm>
              <a:off x="76200" y="5475288"/>
              <a:ext cx="38100" cy="31750"/>
            </a:xfrm>
            <a:custGeom>
              <a:avLst/>
              <a:gdLst>
                <a:gd name="T0" fmla="*/ 3 w 12"/>
                <a:gd name="T1" fmla="*/ 10 h 10"/>
                <a:gd name="T2" fmla="*/ 9 w 12"/>
                <a:gd name="T3" fmla="*/ 0 h 10"/>
                <a:gd name="T4" fmla="*/ 3 w 1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cubicBezTo>
                    <a:pt x="6" y="8"/>
                    <a:pt x="12" y="6"/>
                    <a:pt x="9" y="0"/>
                  </a:cubicBezTo>
                  <a:cubicBezTo>
                    <a:pt x="3" y="1"/>
                    <a:pt x="0" y="3"/>
                    <a:pt x="3" y="1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4" name="Freeform 244"/>
            <p:cNvSpPr>
              <a:spLocks/>
            </p:cNvSpPr>
            <p:nvPr/>
          </p:nvSpPr>
          <p:spPr bwMode="auto">
            <a:xfrm>
              <a:off x="98425" y="5332413"/>
              <a:ext cx="127000" cy="149225"/>
            </a:xfrm>
            <a:custGeom>
              <a:avLst/>
              <a:gdLst>
                <a:gd name="T0" fmla="*/ 17 w 40"/>
                <a:gd name="T1" fmla="*/ 20 h 47"/>
                <a:gd name="T2" fmla="*/ 24 w 40"/>
                <a:gd name="T3" fmla="*/ 29 h 47"/>
                <a:gd name="T4" fmla="*/ 35 w 40"/>
                <a:gd name="T5" fmla="*/ 45 h 47"/>
                <a:gd name="T6" fmla="*/ 39 w 40"/>
                <a:gd name="T7" fmla="*/ 47 h 47"/>
                <a:gd name="T8" fmla="*/ 30 w 40"/>
                <a:gd name="T9" fmla="*/ 33 h 47"/>
                <a:gd name="T10" fmla="*/ 24 w 40"/>
                <a:gd name="T11" fmla="*/ 21 h 47"/>
                <a:gd name="T12" fmla="*/ 14 w 40"/>
                <a:gd name="T13" fmla="*/ 7 h 47"/>
                <a:gd name="T14" fmla="*/ 11 w 40"/>
                <a:gd name="T15" fmla="*/ 10 h 47"/>
                <a:gd name="T16" fmla="*/ 17 w 40"/>
                <a:gd name="T17" fmla="*/ 2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7">
                  <a:moveTo>
                    <a:pt x="17" y="20"/>
                  </a:moveTo>
                  <a:cubicBezTo>
                    <a:pt x="21" y="23"/>
                    <a:pt x="23" y="25"/>
                    <a:pt x="24" y="29"/>
                  </a:cubicBezTo>
                  <a:cubicBezTo>
                    <a:pt x="27" y="26"/>
                    <a:pt x="36" y="42"/>
                    <a:pt x="35" y="45"/>
                  </a:cubicBezTo>
                  <a:cubicBezTo>
                    <a:pt x="37" y="43"/>
                    <a:pt x="37" y="47"/>
                    <a:pt x="39" y="47"/>
                  </a:cubicBezTo>
                  <a:cubicBezTo>
                    <a:pt x="40" y="44"/>
                    <a:pt x="36" y="28"/>
                    <a:pt x="30" y="33"/>
                  </a:cubicBezTo>
                  <a:cubicBezTo>
                    <a:pt x="32" y="27"/>
                    <a:pt x="27" y="26"/>
                    <a:pt x="24" y="21"/>
                  </a:cubicBezTo>
                  <a:cubicBezTo>
                    <a:pt x="21" y="18"/>
                    <a:pt x="14" y="11"/>
                    <a:pt x="14" y="7"/>
                  </a:cubicBezTo>
                  <a:cubicBezTo>
                    <a:pt x="14" y="4"/>
                    <a:pt x="0" y="0"/>
                    <a:pt x="11" y="10"/>
                  </a:cubicBezTo>
                  <a:cubicBezTo>
                    <a:pt x="14" y="14"/>
                    <a:pt x="13" y="16"/>
                    <a:pt x="17" y="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5" name="Freeform 245"/>
            <p:cNvSpPr>
              <a:spLocks/>
            </p:cNvSpPr>
            <p:nvPr/>
          </p:nvSpPr>
          <p:spPr bwMode="auto">
            <a:xfrm>
              <a:off x="215900" y="5481638"/>
              <a:ext cx="22225" cy="22225"/>
            </a:xfrm>
            <a:custGeom>
              <a:avLst/>
              <a:gdLst>
                <a:gd name="T0" fmla="*/ 1 w 7"/>
                <a:gd name="T1" fmla="*/ 5 h 7"/>
                <a:gd name="T2" fmla="*/ 7 w 7"/>
                <a:gd name="T3" fmla="*/ 7 h 7"/>
                <a:gd name="T4" fmla="*/ 4 w 7"/>
                <a:gd name="T5" fmla="*/ 4 h 7"/>
                <a:gd name="T6" fmla="*/ 5 w 7"/>
                <a:gd name="T7" fmla="*/ 1 h 7"/>
                <a:gd name="T8" fmla="*/ 4 w 7"/>
                <a:gd name="T9" fmla="*/ 0 h 7"/>
                <a:gd name="T10" fmla="*/ 1 w 7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1" y="5"/>
                  </a:moveTo>
                  <a:cubicBezTo>
                    <a:pt x="1" y="7"/>
                    <a:pt x="7" y="6"/>
                    <a:pt x="7" y="7"/>
                  </a:cubicBezTo>
                  <a:cubicBezTo>
                    <a:pt x="6" y="6"/>
                    <a:pt x="5" y="5"/>
                    <a:pt x="4" y="4"/>
                  </a:cubicBezTo>
                  <a:cubicBezTo>
                    <a:pt x="5" y="4"/>
                    <a:pt x="5" y="3"/>
                    <a:pt x="5" y="1"/>
                  </a:cubicBezTo>
                  <a:cubicBezTo>
                    <a:pt x="3" y="3"/>
                    <a:pt x="3" y="2"/>
                    <a:pt x="4" y="0"/>
                  </a:cubicBezTo>
                  <a:cubicBezTo>
                    <a:pt x="3" y="0"/>
                    <a:pt x="0" y="5"/>
                    <a:pt x="1" y="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6" name="Freeform 246"/>
            <p:cNvSpPr>
              <a:spLocks/>
            </p:cNvSpPr>
            <p:nvPr/>
          </p:nvSpPr>
          <p:spPr bwMode="auto">
            <a:xfrm>
              <a:off x="88900" y="5487988"/>
              <a:ext cx="63500" cy="114300"/>
            </a:xfrm>
            <a:custGeom>
              <a:avLst/>
              <a:gdLst>
                <a:gd name="T0" fmla="*/ 6 w 20"/>
                <a:gd name="T1" fmla="*/ 36 h 36"/>
                <a:gd name="T2" fmla="*/ 6 w 20"/>
                <a:gd name="T3" fmla="*/ 31 h 36"/>
                <a:gd name="T4" fmla="*/ 15 w 20"/>
                <a:gd name="T5" fmla="*/ 27 h 36"/>
                <a:gd name="T6" fmla="*/ 15 w 20"/>
                <a:gd name="T7" fmla="*/ 11 h 36"/>
                <a:gd name="T8" fmla="*/ 20 w 20"/>
                <a:gd name="T9" fmla="*/ 5 h 36"/>
                <a:gd name="T10" fmla="*/ 18 w 20"/>
                <a:gd name="T11" fmla="*/ 0 h 36"/>
                <a:gd name="T12" fmla="*/ 9 w 20"/>
                <a:gd name="T13" fmla="*/ 14 h 36"/>
                <a:gd name="T14" fmla="*/ 2 w 20"/>
                <a:gd name="T15" fmla="*/ 16 h 36"/>
                <a:gd name="T16" fmla="*/ 6 w 20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6">
                  <a:moveTo>
                    <a:pt x="6" y="36"/>
                  </a:moveTo>
                  <a:cubicBezTo>
                    <a:pt x="5" y="35"/>
                    <a:pt x="9" y="30"/>
                    <a:pt x="6" y="31"/>
                  </a:cubicBezTo>
                  <a:cubicBezTo>
                    <a:pt x="7" y="28"/>
                    <a:pt x="12" y="27"/>
                    <a:pt x="15" y="27"/>
                  </a:cubicBezTo>
                  <a:cubicBezTo>
                    <a:pt x="11" y="25"/>
                    <a:pt x="14" y="14"/>
                    <a:pt x="15" y="11"/>
                  </a:cubicBezTo>
                  <a:cubicBezTo>
                    <a:pt x="17" y="9"/>
                    <a:pt x="18" y="7"/>
                    <a:pt x="20" y="5"/>
                  </a:cubicBezTo>
                  <a:cubicBezTo>
                    <a:pt x="19" y="5"/>
                    <a:pt x="18" y="0"/>
                    <a:pt x="18" y="0"/>
                  </a:cubicBezTo>
                  <a:cubicBezTo>
                    <a:pt x="11" y="0"/>
                    <a:pt x="11" y="14"/>
                    <a:pt x="9" y="14"/>
                  </a:cubicBezTo>
                  <a:cubicBezTo>
                    <a:pt x="3" y="19"/>
                    <a:pt x="7" y="16"/>
                    <a:pt x="2" y="16"/>
                  </a:cubicBezTo>
                  <a:cubicBezTo>
                    <a:pt x="3" y="19"/>
                    <a:pt x="0" y="33"/>
                    <a:pt x="6" y="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7" name="Freeform 247"/>
            <p:cNvSpPr>
              <a:spLocks/>
            </p:cNvSpPr>
            <p:nvPr/>
          </p:nvSpPr>
          <p:spPr bwMode="auto">
            <a:xfrm>
              <a:off x="2397125" y="6834188"/>
              <a:ext cx="101600" cy="25400"/>
            </a:xfrm>
            <a:custGeom>
              <a:avLst/>
              <a:gdLst>
                <a:gd name="T0" fmla="*/ 28 w 32"/>
                <a:gd name="T1" fmla="*/ 6 h 8"/>
                <a:gd name="T2" fmla="*/ 30 w 32"/>
                <a:gd name="T3" fmla="*/ 8 h 8"/>
                <a:gd name="T4" fmla="*/ 13 w 32"/>
                <a:gd name="T5" fmla="*/ 0 h 8"/>
                <a:gd name="T6" fmla="*/ 0 w 32"/>
                <a:gd name="T7" fmla="*/ 1 h 8"/>
                <a:gd name="T8" fmla="*/ 28 w 32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6"/>
                  </a:moveTo>
                  <a:cubicBezTo>
                    <a:pt x="29" y="7"/>
                    <a:pt x="30" y="7"/>
                    <a:pt x="30" y="8"/>
                  </a:cubicBezTo>
                  <a:cubicBezTo>
                    <a:pt x="32" y="4"/>
                    <a:pt x="16" y="0"/>
                    <a:pt x="13" y="0"/>
                  </a:cubicBezTo>
                  <a:cubicBezTo>
                    <a:pt x="9" y="0"/>
                    <a:pt x="0" y="1"/>
                    <a:pt x="0" y="1"/>
                  </a:cubicBezTo>
                  <a:cubicBezTo>
                    <a:pt x="4" y="2"/>
                    <a:pt x="26" y="8"/>
                    <a:pt x="28" y="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8" name="Freeform 248"/>
            <p:cNvSpPr>
              <a:spLocks/>
            </p:cNvSpPr>
            <p:nvPr/>
          </p:nvSpPr>
          <p:spPr bwMode="auto">
            <a:xfrm>
              <a:off x="260350" y="5580063"/>
              <a:ext cx="15875" cy="28575"/>
            </a:xfrm>
            <a:custGeom>
              <a:avLst/>
              <a:gdLst>
                <a:gd name="T0" fmla="*/ 5 w 5"/>
                <a:gd name="T1" fmla="*/ 9 h 9"/>
                <a:gd name="T2" fmla="*/ 5 w 5"/>
                <a:gd name="T3" fmla="*/ 6 h 9"/>
                <a:gd name="T4" fmla="*/ 2 w 5"/>
                <a:gd name="T5" fmla="*/ 1 h 9"/>
                <a:gd name="T6" fmla="*/ 0 w 5"/>
                <a:gd name="T7" fmla="*/ 4 h 9"/>
                <a:gd name="T8" fmla="*/ 5 w 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5" y="9"/>
                  </a:moveTo>
                  <a:cubicBezTo>
                    <a:pt x="5" y="8"/>
                    <a:pt x="5" y="7"/>
                    <a:pt x="5" y="6"/>
                  </a:cubicBezTo>
                  <a:cubicBezTo>
                    <a:pt x="5" y="9"/>
                    <a:pt x="2" y="0"/>
                    <a:pt x="2" y="1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7"/>
                    <a:pt x="3" y="7"/>
                    <a:pt x="5" y="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9" name="Freeform 249"/>
            <p:cNvSpPr>
              <a:spLocks/>
            </p:cNvSpPr>
            <p:nvPr/>
          </p:nvSpPr>
          <p:spPr bwMode="auto">
            <a:xfrm>
              <a:off x="260350" y="5592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0" name="Freeform 250"/>
            <p:cNvSpPr>
              <a:spLocks/>
            </p:cNvSpPr>
            <p:nvPr/>
          </p:nvSpPr>
          <p:spPr bwMode="auto">
            <a:xfrm>
              <a:off x="161925" y="5894388"/>
              <a:ext cx="104775" cy="174625"/>
            </a:xfrm>
            <a:custGeom>
              <a:avLst/>
              <a:gdLst>
                <a:gd name="T0" fmla="*/ 32 w 33"/>
                <a:gd name="T1" fmla="*/ 0 h 55"/>
                <a:gd name="T2" fmla="*/ 20 w 33"/>
                <a:gd name="T3" fmla="*/ 17 h 55"/>
                <a:gd name="T4" fmla="*/ 6 w 33"/>
                <a:gd name="T5" fmla="*/ 36 h 55"/>
                <a:gd name="T6" fmla="*/ 8 w 33"/>
                <a:gd name="T7" fmla="*/ 38 h 55"/>
                <a:gd name="T8" fmla="*/ 1 w 33"/>
                <a:gd name="T9" fmla="*/ 55 h 55"/>
                <a:gd name="T10" fmla="*/ 12 w 33"/>
                <a:gd name="T11" fmla="*/ 43 h 55"/>
                <a:gd name="T12" fmla="*/ 28 w 33"/>
                <a:gd name="T13" fmla="*/ 24 h 55"/>
                <a:gd name="T14" fmla="*/ 30 w 33"/>
                <a:gd name="T15" fmla="*/ 16 h 55"/>
                <a:gd name="T16" fmla="*/ 32 w 33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5">
                  <a:moveTo>
                    <a:pt x="32" y="0"/>
                  </a:moveTo>
                  <a:cubicBezTo>
                    <a:pt x="28" y="0"/>
                    <a:pt x="23" y="14"/>
                    <a:pt x="20" y="17"/>
                  </a:cubicBezTo>
                  <a:cubicBezTo>
                    <a:pt x="21" y="22"/>
                    <a:pt x="13" y="38"/>
                    <a:pt x="6" y="36"/>
                  </a:cubicBezTo>
                  <a:cubicBezTo>
                    <a:pt x="5" y="38"/>
                    <a:pt x="6" y="39"/>
                    <a:pt x="8" y="38"/>
                  </a:cubicBezTo>
                  <a:cubicBezTo>
                    <a:pt x="1" y="44"/>
                    <a:pt x="0" y="46"/>
                    <a:pt x="1" y="55"/>
                  </a:cubicBezTo>
                  <a:cubicBezTo>
                    <a:pt x="5" y="53"/>
                    <a:pt x="9" y="48"/>
                    <a:pt x="12" y="43"/>
                  </a:cubicBezTo>
                  <a:cubicBezTo>
                    <a:pt x="14" y="40"/>
                    <a:pt x="26" y="23"/>
                    <a:pt x="28" y="24"/>
                  </a:cubicBezTo>
                  <a:cubicBezTo>
                    <a:pt x="28" y="22"/>
                    <a:pt x="30" y="16"/>
                    <a:pt x="30" y="16"/>
                  </a:cubicBezTo>
                  <a:cubicBezTo>
                    <a:pt x="32" y="9"/>
                    <a:pt x="33" y="7"/>
                    <a:pt x="3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1" name="Freeform 251"/>
            <p:cNvSpPr>
              <a:spLocks/>
            </p:cNvSpPr>
            <p:nvPr/>
          </p:nvSpPr>
          <p:spPr bwMode="auto">
            <a:xfrm>
              <a:off x="285750" y="5634038"/>
              <a:ext cx="0" cy="3175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2" name="Freeform 252"/>
            <p:cNvSpPr>
              <a:spLocks/>
            </p:cNvSpPr>
            <p:nvPr/>
          </p:nvSpPr>
          <p:spPr bwMode="auto">
            <a:xfrm>
              <a:off x="285750" y="5634038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3" name="Freeform 253"/>
            <p:cNvSpPr>
              <a:spLocks/>
            </p:cNvSpPr>
            <p:nvPr/>
          </p:nvSpPr>
          <p:spPr bwMode="auto">
            <a:xfrm>
              <a:off x="152400" y="5973763"/>
              <a:ext cx="15875" cy="19050"/>
            </a:xfrm>
            <a:custGeom>
              <a:avLst/>
              <a:gdLst>
                <a:gd name="T0" fmla="*/ 0 w 5"/>
                <a:gd name="T1" fmla="*/ 4 h 6"/>
                <a:gd name="T2" fmla="*/ 1 w 5"/>
                <a:gd name="T3" fmla="*/ 4 h 6"/>
                <a:gd name="T4" fmla="*/ 1 w 5"/>
                <a:gd name="T5" fmla="*/ 4 h 6"/>
                <a:gd name="T6" fmla="*/ 1 w 5"/>
                <a:gd name="T7" fmla="*/ 5 h 6"/>
                <a:gd name="T8" fmla="*/ 4 w 5"/>
                <a:gd name="T9" fmla="*/ 6 h 6"/>
                <a:gd name="T10" fmla="*/ 2 w 5"/>
                <a:gd name="T11" fmla="*/ 0 h 6"/>
                <a:gd name="T12" fmla="*/ 0 w 5"/>
                <a:gd name="T13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2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3" y="3"/>
                    <a:pt x="5" y="2"/>
                    <a:pt x="2" y="0"/>
                  </a:cubicBezTo>
                  <a:cubicBezTo>
                    <a:pt x="3" y="2"/>
                    <a:pt x="0" y="2"/>
                    <a:pt x="0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4" name="Freeform 254"/>
            <p:cNvSpPr>
              <a:spLocks/>
            </p:cNvSpPr>
            <p:nvPr/>
          </p:nvSpPr>
          <p:spPr bwMode="auto">
            <a:xfrm>
              <a:off x="276225" y="5624513"/>
              <a:ext cx="9525" cy="12700"/>
            </a:xfrm>
            <a:custGeom>
              <a:avLst/>
              <a:gdLst>
                <a:gd name="T0" fmla="*/ 2 w 3"/>
                <a:gd name="T1" fmla="*/ 4 h 4"/>
                <a:gd name="T2" fmla="*/ 3 w 3"/>
                <a:gd name="T3" fmla="*/ 3 h 4"/>
                <a:gd name="T4" fmla="*/ 2 w 3"/>
                <a:gd name="T5" fmla="*/ 0 h 4"/>
                <a:gd name="T6" fmla="*/ 0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2" y="3"/>
                    <a:pt x="3" y="3"/>
                    <a:pt x="3" y="3"/>
                  </a:cubicBezTo>
                  <a:cubicBezTo>
                    <a:pt x="3" y="2"/>
                    <a:pt x="3" y="0"/>
                    <a:pt x="2" y="0"/>
                  </a:cubicBezTo>
                  <a:cubicBezTo>
                    <a:pt x="2" y="0"/>
                    <a:pt x="1" y="2"/>
                    <a:pt x="0" y="2"/>
                  </a:cubicBezTo>
                  <a:cubicBezTo>
                    <a:pt x="2" y="2"/>
                    <a:pt x="2" y="4"/>
                    <a:pt x="2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5" name="Freeform 255"/>
            <p:cNvSpPr>
              <a:spLocks/>
            </p:cNvSpPr>
            <p:nvPr/>
          </p:nvSpPr>
          <p:spPr bwMode="auto">
            <a:xfrm>
              <a:off x="19050" y="5688013"/>
              <a:ext cx="19050" cy="12700"/>
            </a:xfrm>
            <a:custGeom>
              <a:avLst/>
              <a:gdLst>
                <a:gd name="T0" fmla="*/ 3 w 6"/>
                <a:gd name="T1" fmla="*/ 4 h 4"/>
                <a:gd name="T2" fmla="*/ 2 w 6"/>
                <a:gd name="T3" fmla="*/ 0 h 4"/>
                <a:gd name="T4" fmla="*/ 1 w 6"/>
                <a:gd name="T5" fmla="*/ 4 h 4"/>
                <a:gd name="T6" fmla="*/ 3 w 6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4"/>
                  </a:moveTo>
                  <a:cubicBezTo>
                    <a:pt x="6" y="4"/>
                    <a:pt x="1" y="0"/>
                    <a:pt x="2" y="0"/>
                  </a:cubicBezTo>
                  <a:cubicBezTo>
                    <a:pt x="0" y="1"/>
                    <a:pt x="0" y="3"/>
                    <a:pt x="1" y="4"/>
                  </a:cubicBezTo>
                  <a:cubicBezTo>
                    <a:pt x="1" y="4"/>
                    <a:pt x="3" y="1"/>
                    <a:pt x="3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6" name="Freeform 256"/>
            <p:cNvSpPr>
              <a:spLocks/>
            </p:cNvSpPr>
            <p:nvPr/>
          </p:nvSpPr>
          <p:spPr bwMode="auto">
            <a:xfrm>
              <a:off x="28575" y="5700713"/>
              <a:ext cx="38100" cy="50800"/>
            </a:xfrm>
            <a:custGeom>
              <a:avLst/>
              <a:gdLst>
                <a:gd name="T0" fmla="*/ 9 w 12"/>
                <a:gd name="T1" fmla="*/ 16 h 16"/>
                <a:gd name="T2" fmla="*/ 7 w 12"/>
                <a:gd name="T3" fmla="*/ 10 h 16"/>
                <a:gd name="T4" fmla="*/ 10 w 12"/>
                <a:gd name="T5" fmla="*/ 10 h 16"/>
                <a:gd name="T6" fmla="*/ 3 w 12"/>
                <a:gd name="T7" fmla="*/ 5 h 16"/>
                <a:gd name="T8" fmla="*/ 5 w 12"/>
                <a:gd name="T9" fmla="*/ 3 h 16"/>
                <a:gd name="T10" fmla="*/ 0 w 12"/>
                <a:gd name="T11" fmla="*/ 3 h 16"/>
                <a:gd name="T12" fmla="*/ 4 w 12"/>
                <a:gd name="T13" fmla="*/ 6 h 16"/>
                <a:gd name="T14" fmla="*/ 3 w 12"/>
                <a:gd name="T15" fmla="*/ 9 h 16"/>
                <a:gd name="T16" fmla="*/ 6 w 12"/>
                <a:gd name="T17" fmla="*/ 10 h 16"/>
                <a:gd name="T18" fmla="*/ 9 w 12"/>
                <a:gd name="T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6">
                  <a:moveTo>
                    <a:pt x="9" y="16"/>
                  </a:moveTo>
                  <a:cubicBezTo>
                    <a:pt x="12" y="15"/>
                    <a:pt x="10" y="10"/>
                    <a:pt x="7" y="10"/>
                  </a:cubicBezTo>
                  <a:cubicBezTo>
                    <a:pt x="8" y="8"/>
                    <a:pt x="9" y="10"/>
                    <a:pt x="10" y="10"/>
                  </a:cubicBezTo>
                  <a:cubicBezTo>
                    <a:pt x="8" y="7"/>
                    <a:pt x="6" y="6"/>
                    <a:pt x="3" y="5"/>
                  </a:cubicBezTo>
                  <a:cubicBezTo>
                    <a:pt x="3" y="4"/>
                    <a:pt x="4" y="3"/>
                    <a:pt x="5" y="3"/>
                  </a:cubicBezTo>
                  <a:cubicBezTo>
                    <a:pt x="4" y="0"/>
                    <a:pt x="1" y="3"/>
                    <a:pt x="0" y="3"/>
                  </a:cubicBezTo>
                  <a:cubicBezTo>
                    <a:pt x="0" y="4"/>
                    <a:pt x="2" y="5"/>
                    <a:pt x="4" y="6"/>
                  </a:cubicBezTo>
                  <a:cubicBezTo>
                    <a:pt x="0" y="7"/>
                    <a:pt x="5" y="7"/>
                    <a:pt x="3" y="9"/>
                  </a:cubicBezTo>
                  <a:cubicBezTo>
                    <a:pt x="4" y="9"/>
                    <a:pt x="5" y="9"/>
                    <a:pt x="6" y="10"/>
                  </a:cubicBezTo>
                  <a:cubicBezTo>
                    <a:pt x="3" y="14"/>
                    <a:pt x="8" y="13"/>
                    <a:pt x="9" y="1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7" name="Freeform 257"/>
            <p:cNvSpPr>
              <a:spLocks/>
            </p:cNvSpPr>
            <p:nvPr/>
          </p:nvSpPr>
          <p:spPr bwMode="auto">
            <a:xfrm>
              <a:off x="6350" y="5522913"/>
              <a:ext cx="34925" cy="60325"/>
            </a:xfrm>
            <a:custGeom>
              <a:avLst/>
              <a:gdLst>
                <a:gd name="T0" fmla="*/ 9 w 11"/>
                <a:gd name="T1" fmla="*/ 19 h 19"/>
                <a:gd name="T2" fmla="*/ 9 w 11"/>
                <a:gd name="T3" fmla="*/ 11 h 19"/>
                <a:gd name="T4" fmla="*/ 6 w 11"/>
                <a:gd name="T5" fmla="*/ 7 h 19"/>
                <a:gd name="T6" fmla="*/ 0 w 11"/>
                <a:gd name="T7" fmla="*/ 0 h 19"/>
                <a:gd name="T8" fmla="*/ 0 w 11"/>
                <a:gd name="T9" fmla="*/ 10 h 19"/>
                <a:gd name="T10" fmla="*/ 9 w 11"/>
                <a:gd name="T1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9">
                  <a:moveTo>
                    <a:pt x="9" y="19"/>
                  </a:moveTo>
                  <a:cubicBezTo>
                    <a:pt x="8" y="15"/>
                    <a:pt x="11" y="14"/>
                    <a:pt x="9" y="11"/>
                  </a:cubicBezTo>
                  <a:cubicBezTo>
                    <a:pt x="7" y="10"/>
                    <a:pt x="6" y="8"/>
                    <a:pt x="6" y="7"/>
                  </a:cubicBezTo>
                  <a:cubicBezTo>
                    <a:pt x="5" y="5"/>
                    <a:pt x="3" y="2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" y="12"/>
                    <a:pt x="3" y="19"/>
                    <a:pt x="9" y="1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8" name="Freeform 258"/>
            <p:cNvSpPr>
              <a:spLocks/>
            </p:cNvSpPr>
            <p:nvPr/>
          </p:nvSpPr>
          <p:spPr bwMode="auto">
            <a:xfrm>
              <a:off x="104775" y="5586413"/>
              <a:ext cx="127000" cy="219075"/>
            </a:xfrm>
            <a:custGeom>
              <a:avLst/>
              <a:gdLst>
                <a:gd name="T0" fmla="*/ 35 w 40"/>
                <a:gd name="T1" fmla="*/ 33 h 69"/>
                <a:gd name="T2" fmla="*/ 36 w 40"/>
                <a:gd name="T3" fmla="*/ 36 h 69"/>
                <a:gd name="T4" fmla="*/ 32 w 40"/>
                <a:gd name="T5" fmla="*/ 18 h 69"/>
                <a:gd name="T6" fmla="*/ 27 w 40"/>
                <a:gd name="T7" fmla="*/ 5 h 69"/>
                <a:gd name="T8" fmla="*/ 13 w 40"/>
                <a:gd name="T9" fmla="*/ 28 h 69"/>
                <a:gd name="T10" fmla="*/ 9 w 40"/>
                <a:gd name="T11" fmla="*/ 46 h 69"/>
                <a:gd name="T12" fmla="*/ 2 w 40"/>
                <a:gd name="T13" fmla="*/ 40 h 69"/>
                <a:gd name="T14" fmla="*/ 8 w 40"/>
                <a:gd name="T15" fmla="*/ 69 h 69"/>
                <a:gd name="T16" fmla="*/ 9 w 40"/>
                <a:gd name="T17" fmla="*/ 64 h 69"/>
                <a:gd name="T18" fmla="*/ 12 w 40"/>
                <a:gd name="T19" fmla="*/ 64 h 69"/>
                <a:gd name="T20" fmla="*/ 6 w 40"/>
                <a:gd name="T21" fmla="*/ 61 h 69"/>
                <a:gd name="T22" fmla="*/ 21 w 40"/>
                <a:gd name="T23" fmla="*/ 41 h 69"/>
                <a:gd name="T24" fmla="*/ 35 w 40"/>
                <a:gd name="T25" fmla="*/ 3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69">
                  <a:moveTo>
                    <a:pt x="35" y="33"/>
                  </a:moveTo>
                  <a:cubicBezTo>
                    <a:pt x="33" y="34"/>
                    <a:pt x="33" y="35"/>
                    <a:pt x="36" y="36"/>
                  </a:cubicBezTo>
                  <a:cubicBezTo>
                    <a:pt x="38" y="29"/>
                    <a:pt x="32" y="25"/>
                    <a:pt x="32" y="18"/>
                  </a:cubicBezTo>
                  <a:cubicBezTo>
                    <a:pt x="33" y="12"/>
                    <a:pt x="40" y="0"/>
                    <a:pt x="27" y="5"/>
                  </a:cubicBezTo>
                  <a:cubicBezTo>
                    <a:pt x="33" y="12"/>
                    <a:pt x="19" y="29"/>
                    <a:pt x="13" y="28"/>
                  </a:cubicBezTo>
                  <a:cubicBezTo>
                    <a:pt x="16" y="34"/>
                    <a:pt x="15" y="39"/>
                    <a:pt x="9" y="46"/>
                  </a:cubicBezTo>
                  <a:cubicBezTo>
                    <a:pt x="5" y="42"/>
                    <a:pt x="7" y="41"/>
                    <a:pt x="2" y="40"/>
                  </a:cubicBezTo>
                  <a:cubicBezTo>
                    <a:pt x="2" y="50"/>
                    <a:pt x="0" y="61"/>
                    <a:pt x="8" y="69"/>
                  </a:cubicBezTo>
                  <a:cubicBezTo>
                    <a:pt x="9" y="68"/>
                    <a:pt x="9" y="66"/>
                    <a:pt x="9" y="64"/>
                  </a:cubicBezTo>
                  <a:cubicBezTo>
                    <a:pt x="14" y="68"/>
                    <a:pt x="9" y="63"/>
                    <a:pt x="12" y="64"/>
                  </a:cubicBezTo>
                  <a:cubicBezTo>
                    <a:pt x="10" y="63"/>
                    <a:pt x="8" y="62"/>
                    <a:pt x="6" y="61"/>
                  </a:cubicBezTo>
                  <a:cubicBezTo>
                    <a:pt x="13" y="52"/>
                    <a:pt x="17" y="50"/>
                    <a:pt x="21" y="41"/>
                  </a:cubicBezTo>
                  <a:cubicBezTo>
                    <a:pt x="24" y="35"/>
                    <a:pt x="28" y="26"/>
                    <a:pt x="35" y="3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9" name="Freeform 259"/>
            <p:cNvSpPr>
              <a:spLocks/>
            </p:cNvSpPr>
            <p:nvPr/>
          </p:nvSpPr>
          <p:spPr bwMode="auto">
            <a:xfrm>
              <a:off x="161925" y="6027738"/>
              <a:ext cx="6350" cy="635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0" name="Freeform 260"/>
            <p:cNvSpPr>
              <a:spLocks/>
            </p:cNvSpPr>
            <p:nvPr/>
          </p:nvSpPr>
          <p:spPr bwMode="auto">
            <a:xfrm>
              <a:off x="152400" y="5995988"/>
              <a:ext cx="34925" cy="22225"/>
            </a:xfrm>
            <a:custGeom>
              <a:avLst/>
              <a:gdLst>
                <a:gd name="T0" fmla="*/ 4 w 11"/>
                <a:gd name="T1" fmla="*/ 7 h 7"/>
                <a:gd name="T2" fmla="*/ 0 w 11"/>
                <a:gd name="T3" fmla="*/ 0 h 7"/>
                <a:gd name="T4" fmla="*/ 4 w 11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4" y="7"/>
                  </a:moveTo>
                  <a:cubicBezTo>
                    <a:pt x="11" y="3"/>
                    <a:pt x="2" y="0"/>
                    <a:pt x="0" y="0"/>
                  </a:cubicBezTo>
                  <a:cubicBezTo>
                    <a:pt x="0" y="1"/>
                    <a:pt x="3" y="5"/>
                    <a:pt x="4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1" name="Freeform 261"/>
            <p:cNvSpPr>
              <a:spLocks/>
            </p:cNvSpPr>
            <p:nvPr/>
          </p:nvSpPr>
          <p:spPr bwMode="auto">
            <a:xfrm>
              <a:off x="25400" y="5345113"/>
              <a:ext cx="44450" cy="50800"/>
            </a:xfrm>
            <a:custGeom>
              <a:avLst/>
              <a:gdLst>
                <a:gd name="T0" fmla="*/ 14 w 14"/>
                <a:gd name="T1" fmla="*/ 13 h 16"/>
                <a:gd name="T2" fmla="*/ 13 w 14"/>
                <a:gd name="T3" fmla="*/ 14 h 16"/>
                <a:gd name="T4" fmla="*/ 0 w 14"/>
                <a:gd name="T5" fmla="*/ 4 h 16"/>
                <a:gd name="T6" fmla="*/ 13 w 14"/>
                <a:gd name="T7" fmla="*/ 16 h 16"/>
                <a:gd name="T8" fmla="*/ 14 w 14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6">
                  <a:moveTo>
                    <a:pt x="14" y="13"/>
                  </a:moveTo>
                  <a:cubicBezTo>
                    <a:pt x="14" y="13"/>
                    <a:pt x="13" y="14"/>
                    <a:pt x="13" y="14"/>
                  </a:cubicBezTo>
                  <a:cubicBezTo>
                    <a:pt x="10" y="8"/>
                    <a:pt x="10" y="0"/>
                    <a:pt x="0" y="4"/>
                  </a:cubicBezTo>
                  <a:cubicBezTo>
                    <a:pt x="0" y="9"/>
                    <a:pt x="9" y="13"/>
                    <a:pt x="13" y="16"/>
                  </a:cubicBezTo>
                  <a:cubicBezTo>
                    <a:pt x="14" y="15"/>
                    <a:pt x="14" y="14"/>
                    <a:pt x="14" y="1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2" name="Freeform 262"/>
            <p:cNvSpPr>
              <a:spLocks/>
            </p:cNvSpPr>
            <p:nvPr/>
          </p:nvSpPr>
          <p:spPr bwMode="auto">
            <a:xfrm>
              <a:off x="285750" y="5640388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3" name="Freeform 263"/>
            <p:cNvSpPr>
              <a:spLocks/>
            </p:cNvSpPr>
            <p:nvPr/>
          </p:nvSpPr>
          <p:spPr bwMode="auto">
            <a:xfrm>
              <a:off x="9525" y="5402263"/>
              <a:ext cx="50800" cy="53975"/>
            </a:xfrm>
            <a:custGeom>
              <a:avLst/>
              <a:gdLst>
                <a:gd name="T0" fmla="*/ 11 w 16"/>
                <a:gd name="T1" fmla="*/ 16 h 17"/>
                <a:gd name="T2" fmla="*/ 15 w 16"/>
                <a:gd name="T3" fmla="*/ 12 h 17"/>
                <a:gd name="T4" fmla="*/ 11 w 16"/>
                <a:gd name="T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7">
                  <a:moveTo>
                    <a:pt x="11" y="16"/>
                  </a:moveTo>
                  <a:cubicBezTo>
                    <a:pt x="12" y="16"/>
                    <a:pt x="16" y="17"/>
                    <a:pt x="15" y="12"/>
                  </a:cubicBezTo>
                  <a:cubicBezTo>
                    <a:pt x="12" y="0"/>
                    <a:pt x="0" y="15"/>
                    <a:pt x="11" y="1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4" name="Freeform 264"/>
            <p:cNvSpPr>
              <a:spLocks/>
            </p:cNvSpPr>
            <p:nvPr/>
          </p:nvSpPr>
          <p:spPr bwMode="auto">
            <a:xfrm>
              <a:off x="15875" y="5395913"/>
              <a:ext cx="28575" cy="28575"/>
            </a:xfrm>
            <a:custGeom>
              <a:avLst/>
              <a:gdLst>
                <a:gd name="T0" fmla="*/ 0 w 9"/>
                <a:gd name="T1" fmla="*/ 7 h 9"/>
                <a:gd name="T2" fmla="*/ 9 w 9"/>
                <a:gd name="T3" fmla="*/ 7 h 9"/>
                <a:gd name="T4" fmla="*/ 4 w 9"/>
                <a:gd name="T5" fmla="*/ 0 h 9"/>
                <a:gd name="T6" fmla="*/ 0 w 9"/>
                <a:gd name="T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3" y="9"/>
                    <a:pt x="7" y="7"/>
                    <a:pt x="9" y="7"/>
                  </a:cubicBezTo>
                  <a:cubicBezTo>
                    <a:pt x="7" y="5"/>
                    <a:pt x="6" y="3"/>
                    <a:pt x="4" y="0"/>
                  </a:cubicBezTo>
                  <a:cubicBezTo>
                    <a:pt x="1" y="1"/>
                    <a:pt x="1" y="5"/>
                    <a:pt x="0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5" name="Freeform 265"/>
            <p:cNvSpPr>
              <a:spLocks/>
            </p:cNvSpPr>
            <p:nvPr/>
          </p:nvSpPr>
          <p:spPr bwMode="auto">
            <a:xfrm>
              <a:off x="3175" y="5268913"/>
              <a:ext cx="57150" cy="139700"/>
            </a:xfrm>
            <a:custGeom>
              <a:avLst/>
              <a:gdLst>
                <a:gd name="T0" fmla="*/ 1 w 18"/>
                <a:gd name="T1" fmla="*/ 23 h 44"/>
                <a:gd name="T2" fmla="*/ 1 w 18"/>
                <a:gd name="T3" fmla="*/ 44 h 44"/>
                <a:gd name="T4" fmla="*/ 2 w 18"/>
                <a:gd name="T5" fmla="*/ 44 h 44"/>
                <a:gd name="T6" fmla="*/ 4 w 18"/>
                <a:gd name="T7" fmla="*/ 33 h 44"/>
                <a:gd name="T8" fmla="*/ 5 w 18"/>
                <a:gd name="T9" fmla="*/ 23 h 44"/>
                <a:gd name="T10" fmla="*/ 4 w 18"/>
                <a:gd name="T11" fmla="*/ 13 h 44"/>
                <a:gd name="T12" fmla="*/ 15 w 18"/>
                <a:gd name="T13" fmla="*/ 9 h 44"/>
                <a:gd name="T14" fmla="*/ 17 w 18"/>
                <a:gd name="T15" fmla="*/ 12 h 44"/>
                <a:gd name="T16" fmla="*/ 18 w 18"/>
                <a:gd name="T17" fmla="*/ 7 h 44"/>
                <a:gd name="T18" fmla="*/ 10 w 18"/>
                <a:gd name="T19" fmla="*/ 1 h 44"/>
                <a:gd name="T20" fmla="*/ 1 w 18"/>
                <a:gd name="T21" fmla="*/ 2 h 44"/>
                <a:gd name="T22" fmla="*/ 1 w 18"/>
                <a:gd name="T23" fmla="*/ 20 h 44"/>
                <a:gd name="T24" fmla="*/ 1 w 18"/>
                <a:gd name="T25" fmla="*/ 2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44">
                  <a:moveTo>
                    <a:pt x="1" y="23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2" y="43"/>
                    <a:pt x="2" y="44"/>
                    <a:pt x="2" y="44"/>
                  </a:cubicBezTo>
                  <a:cubicBezTo>
                    <a:pt x="4" y="41"/>
                    <a:pt x="0" y="36"/>
                    <a:pt x="4" y="33"/>
                  </a:cubicBezTo>
                  <a:cubicBezTo>
                    <a:pt x="3" y="34"/>
                    <a:pt x="3" y="25"/>
                    <a:pt x="5" y="23"/>
                  </a:cubicBezTo>
                  <a:cubicBezTo>
                    <a:pt x="4" y="24"/>
                    <a:pt x="5" y="15"/>
                    <a:pt x="4" y="13"/>
                  </a:cubicBezTo>
                  <a:cubicBezTo>
                    <a:pt x="7" y="9"/>
                    <a:pt x="10" y="10"/>
                    <a:pt x="15" y="9"/>
                  </a:cubicBezTo>
                  <a:cubicBezTo>
                    <a:pt x="15" y="10"/>
                    <a:pt x="16" y="11"/>
                    <a:pt x="17" y="12"/>
                  </a:cubicBezTo>
                  <a:cubicBezTo>
                    <a:pt x="16" y="11"/>
                    <a:pt x="18" y="9"/>
                    <a:pt x="18" y="7"/>
                  </a:cubicBezTo>
                  <a:cubicBezTo>
                    <a:pt x="14" y="7"/>
                    <a:pt x="12" y="3"/>
                    <a:pt x="10" y="1"/>
                  </a:cubicBezTo>
                  <a:cubicBezTo>
                    <a:pt x="9" y="0"/>
                    <a:pt x="4" y="1"/>
                    <a:pt x="1" y="2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1" y="2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6" name="Freeform 266"/>
            <p:cNvSpPr>
              <a:spLocks/>
            </p:cNvSpPr>
            <p:nvPr/>
          </p:nvSpPr>
          <p:spPr bwMode="auto">
            <a:xfrm>
              <a:off x="1577975" y="68405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7" name="Freeform 267"/>
            <p:cNvSpPr>
              <a:spLocks/>
            </p:cNvSpPr>
            <p:nvPr/>
          </p:nvSpPr>
          <p:spPr bwMode="auto">
            <a:xfrm>
              <a:off x="250825" y="6764338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8" name="Freeform 268"/>
            <p:cNvSpPr>
              <a:spLocks/>
            </p:cNvSpPr>
            <p:nvPr/>
          </p:nvSpPr>
          <p:spPr bwMode="auto">
            <a:xfrm>
              <a:off x="12700" y="5468938"/>
              <a:ext cx="50800" cy="57150"/>
            </a:xfrm>
            <a:custGeom>
              <a:avLst/>
              <a:gdLst>
                <a:gd name="T0" fmla="*/ 15 w 16"/>
                <a:gd name="T1" fmla="*/ 17 h 18"/>
                <a:gd name="T2" fmla="*/ 12 w 16"/>
                <a:gd name="T3" fmla="*/ 4 h 18"/>
                <a:gd name="T4" fmla="*/ 14 w 16"/>
                <a:gd name="T5" fmla="*/ 7 h 18"/>
                <a:gd name="T6" fmla="*/ 11 w 16"/>
                <a:gd name="T7" fmla="*/ 7 h 18"/>
                <a:gd name="T8" fmla="*/ 8 w 16"/>
                <a:gd name="T9" fmla="*/ 12 h 18"/>
                <a:gd name="T10" fmla="*/ 15 w 16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15" y="17"/>
                  </a:moveTo>
                  <a:cubicBezTo>
                    <a:pt x="15" y="17"/>
                    <a:pt x="16" y="0"/>
                    <a:pt x="12" y="4"/>
                  </a:cubicBezTo>
                  <a:cubicBezTo>
                    <a:pt x="11" y="4"/>
                    <a:pt x="13" y="7"/>
                    <a:pt x="14" y="7"/>
                  </a:cubicBezTo>
                  <a:cubicBezTo>
                    <a:pt x="12" y="7"/>
                    <a:pt x="10" y="4"/>
                    <a:pt x="11" y="7"/>
                  </a:cubicBezTo>
                  <a:cubicBezTo>
                    <a:pt x="0" y="0"/>
                    <a:pt x="0" y="12"/>
                    <a:pt x="8" y="12"/>
                  </a:cubicBezTo>
                  <a:cubicBezTo>
                    <a:pt x="3" y="17"/>
                    <a:pt x="15" y="18"/>
                    <a:pt x="15" y="1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9" name="Freeform 269"/>
            <p:cNvSpPr>
              <a:spLocks/>
            </p:cNvSpPr>
            <p:nvPr/>
          </p:nvSpPr>
          <p:spPr bwMode="auto">
            <a:xfrm>
              <a:off x="317500" y="5830888"/>
              <a:ext cx="12700" cy="12700"/>
            </a:xfrm>
            <a:custGeom>
              <a:avLst/>
              <a:gdLst>
                <a:gd name="T0" fmla="*/ 3 w 4"/>
                <a:gd name="T1" fmla="*/ 4 h 4"/>
                <a:gd name="T2" fmla="*/ 2 w 4"/>
                <a:gd name="T3" fmla="*/ 0 h 4"/>
                <a:gd name="T4" fmla="*/ 0 w 4"/>
                <a:gd name="T5" fmla="*/ 3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4" y="2"/>
                    <a:pt x="3" y="1"/>
                    <a:pt x="2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2" y="2"/>
                    <a:pt x="1" y="4"/>
                    <a:pt x="3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0" name="Freeform 270"/>
            <p:cNvSpPr>
              <a:spLocks/>
            </p:cNvSpPr>
            <p:nvPr/>
          </p:nvSpPr>
          <p:spPr bwMode="auto">
            <a:xfrm>
              <a:off x="288925" y="5662613"/>
              <a:ext cx="19050" cy="44450"/>
            </a:xfrm>
            <a:custGeom>
              <a:avLst/>
              <a:gdLst>
                <a:gd name="T0" fmla="*/ 5 w 6"/>
                <a:gd name="T1" fmla="*/ 9 h 14"/>
                <a:gd name="T2" fmla="*/ 2 w 6"/>
                <a:gd name="T3" fmla="*/ 10 h 14"/>
                <a:gd name="T4" fmla="*/ 5 w 6"/>
                <a:gd name="T5" fmla="*/ 14 h 14"/>
                <a:gd name="T6" fmla="*/ 4 w 6"/>
                <a:gd name="T7" fmla="*/ 0 h 14"/>
                <a:gd name="T8" fmla="*/ 2 w 6"/>
                <a:gd name="T9" fmla="*/ 0 h 14"/>
                <a:gd name="T10" fmla="*/ 5 w 6"/>
                <a:gd name="T1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4">
                  <a:moveTo>
                    <a:pt x="5" y="9"/>
                  </a:moveTo>
                  <a:cubicBezTo>
                    <a:pt x="4" y="10"/>
                    <a:pt x="3" y="10"/>
                    <a:pt x="2" y="10"/>
                  </a:cubicBezTo>
                  <a:cubicBezTo>
                    <a:pt x="2" y="12"/>
                    <a:pt x="3" y="13"/>
                    <a:pt x="5" y="14"/>
                  </a:cubicBezTo>
                  <a:cubicBezTo>
                    <a:pt x="6" y="10"/>
                    <a:pt x="6" y="4"/>
                    <a:pt x="4" y="0"/>
                  </a:cubicBezTo>
                  <a:cubicBezTo>
                    <a:pt x="3" y="0"/>
                    <a:pt x="3" y="3"/>
                    <a:pt x="2" y="0"/>
                  </a:cubicBezTo>
                  <a:cubicBezTo>
                    <a:pt x="0" y="2"/>
                    <a:pt x="2" y="9"/>
                    <a:pt x="5" y="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1" name="Freeform 271"/>
            <p:cNvSpPr>
              <a:spLocks/>
            </p:cNvSpPr>
            <p:nvPr/>
          </p:nvSpPr>
          <p:spPr bwMode="auto">
            <a:xfrm>
              <a:off x="285750" y="563721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2" name="Freeform 272"/>
            <p:cNvSpPr>
              <a:spLocks/>
            </p:cNvSpPr>
            <p:nvPr/>
          </p:nvSpPr>
          <p:spPr bwMode="auto">
            <a:xfrm>
              <a:off x="320675" y="5849938"/>
              <a:ext cx="31750" cy="92075"/>
            </a:xfrm>
            <a:custGeom>
              <a:avLst/>
              <a:gdLst>
                <a:gd name="T0" fmla="*/ 3 w 10"/>
                <a:gd name="T1" fmla="*/ 10 h 29"/>
                <a:gd name="T2" fmla="*/ 5 w 10"/>
                <a:gd name="T3" fmla="*/ 26 h 29"/>
                <a:gd name="T4" fmla="*/ 6 w 10"/>
                <a:gd name="T5" fmla="*/ 27 h 29"/>
                <a:gd name="T6" fmla="*/ 8 w 10"/>
                <a:gd name="T7" fmla="*/ 29 h 29"/>
                <a:gd name="T8" fmla="*/ 7 w 10"/>
                <a:gd name="T9" fmla="*/ 17 h 29"/>
                <a:gd name="T10" fmla="*/ 5 w 10"/>
                <a:gd name="T11" fmla="*/ 2 h 29"/>
                <a:gd name="T12" fmla="*/ 3 w 10"/>
                <a:gd name="T13" fmla="*/ 1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9">
                  <a:moveTo>
                    <a:pt x="3" y="10"/>
                  </a:moveTo>
                  <a:cubicBezTo>
                    <a:pt x="7" y="13"/>
                    <a:pt x="4" y="22"/>
                    <a:pt x="5" y="26"/>
                  </a:cubicBezTo>
                  <a:cubicBezTo>
                    <a:pt x="6" y="23"/>
                    <a:pt x="8" y="27"/>
                    <a:pt x="6" y="27"/>
                  </a:cubicBezTo>
                  <a:cubicBezTo>
                    <a:pt x="6" y="28"/>
                    <a:pt x="7" y="27"/>
                    <a:pt x="8" y="29"/>
                  </a:cubicBezTo>
                  <a:cubicBezTo>
                    <a:pt x="9" y="29"/>
                    <a:pt x="10" y="14"/>
                    <a:pt x="7" y="17"/>
                  </a:cubicBezTo>
                  <a:cubicBezTo>
                    <a:pt x="7" y="13"/>
                    <a:pt x="9" y="3"/>
                    <a:pt x="5" y="2"/>
                  </a:cubicBezTo>
                  <a:cubicBezTo>
                    <a:pt x="0" y="0"/>
                    <a:pt x="3" y="8"/>
                    <a:pt x="3" y="1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3" name="Freeform 273"/>
            <p:cNvSpPr>
              <a:spLocks/>
            </p:cNvSpPr>
            <p:nvPr/>
          </p:nvSpPr>
          <p:spPr bwMode="auto">
            <a:xfrm>
              <a:off x="152400" y="6710363"/>
              <a:ext cx="25400" cy="28575"/>
            </a:xfrm>
            <a:custGeom>
              <a:avLst/>
              <a:gdLst>
                <a:gd name="T0" fmla="*/ 5 w 8"/>
                <a:gd name="T1" fmla="*/ 8 h 9"/>
                <a:gd name="T2" fmla="*/ 8 w 8"/>
                <a:gd name="T3" fmla="*/ 4 h 9"/>
                <a:gd name="T4" fmla="*/ 1 w 8"/>
                <a:gd name="T5" fmla="*/ 7 h 9"/>
                <a:gd name="T6" fmla="*/ 5 w 8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9">
                  <a:moveTo>
                    <a:pt x="5" y="8"/>
                  </a:moveTo>
                  <a:cubicBezTo>
                    <a:pt x="3" y="7"/>
                    <a:pt x="4" y="6"/>
                    <a:pt x="8" y="4"/>
                  </a:cubicBezTo>
                  <a:cubicBezTo>
                    <a:pt x="7" y="0"/>
                    <a:pt x="0" y="7"/>
                    <a:pt x="1" y="7"/>
                  </a:cubicBezTo>
                  <a:cubicBezTo>
                    <a:pt x="1" y="9"/>
                    <a:pt x="5" y="8"/>
                    <a:pt x="5" y="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4" name="Freeform 274"/>
            <p:cNvSpPr>
              <a:spLocks/>
            </p:cNvSpPr>
            <p:nvPr/>
          </p:nvSpPr>
          <p:spPr bwMode="auto">
            <a:xfrm>
              <a:off x="495300" y="68373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5" name="Freeform 275"/>
            <p:cNvSpPr>
              <a:spLocks/>
            </p:cNvSpPr>
            <p:nvPr/>
          </p:nvSpPr>
          <p:spPr bwMode="auto">
            <a:xfrm>
              <a:off x="1511300" y="65706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6" name="Freeform 276"/>
            <p:cNvSpPr>
              <a:spLocks/>
            </p:cNvSpPr>
            <p:nvPr/>
          </p:nvSpPr>
          <p:spPr bwMode="auto">
            <a:xfrm>
              <a:off x="1311275" y="6621463"/>
              <a:ext cx="25400" cy="15875"/>
            </a:xfrm>
            <a:custGeom>
              <a:avLst/>
              <a:gdLst>
                <a:gd name="T0" fmla="*/ 8 w 8"/>
                <a:gd name="T1" fmla="*/ 0 h 5"/>
                <a:gd name="T2" fmla="*/ 7 w 8"/>
                <a:gd name="T3" fmla="*/ 1 h 5"/>
                <a:gd name="T4" fmla="*/ 5 w 8"/>
                <a:gd name="T5" fmla="*/ 5 h 5"/>
                <a:gd name="T6" fmla="*/ 7 w 8"/>
                <a:gd name="T7" fmla="*/ 4 h 5"/>
                <a:gd name="T8" fmla="*/ 8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0"/>
                  </a:moveTo>
                  <a:cubicBezTo>
                    <a:pt x="7" y="0"/>
                    <a:pt x="7" y="0"/>
                    <a:pt x="7" y="1"/>
                  </a:cubicBezTo>
                  <a:cubicBezTo>
                    <a:pt x="6" y="1"/>
                    <a:pt x="0" y="4"/>
                    <a:pt x="5" y="5"/>
                  </a:cubicBezTo>
                  <a:cubicBezTo>
                    <a:pt x="5" y="5"/>
                    <a:pt x="7" y="0"/>
                    <a:pt x="7" y="4"/>
                  </a:cubicBezTo>
                  <a:cubicBezTo>
                    <a:pt x="8" y="3"/>
                    <a:pt x="8" y="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7" name="Freeform 277"/>
            <p:cNvSpPr>
              <a:spLocks/>
            </p:cNvSpPr>
            <p:nvPr/>
          </p:nvSpPr>
          <p:spPr bwMode="auto">
            <a:xfrm>
              <a:off x="1257300" y="6627813"/>
              <a:ext cx="31750" cy="41275"/>
            </a:xfrm>
            <a:custGeom>
              <a:avLst/>
              <a:gdLst>
                <a:gd name="T0" fmla="*/ 8 w 10"/>
                <a:gd name="T1" fmla="*/ 0 h 13"/>
                <a:gd name="T2" fmla="*/ 3 w 10"/>
                <a:gd name="T3" fmla="*/ 7 h 13"/>
                <a:gd name="T4" fmla="*/ 0 w 10"/>
                <a:gd name="T5" fmla="*/ 13 h 13"/>
                <a:gd name="T6" fmla="*/ 8 w 10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3">
                  <a:moveTo>
                    <a:pt x="8" y="0"/>
                  </a:moveTo>
                  <a:cubicBezTo>
                    <a:pt x="5" y="2"/>
                    <a:pt x="5" y="4"/>
                    <a:pt x="3" y="7"/>
                  </a:cubicBezTo>
                  <a:cubicBezTo>
                    <a:pt x="1" y="10"/>
                    <a:pt x="0" y="9"/>
                    <a:pt x="0" y="13"/>
                  </a:cubicBezTo>
                  <a:cubicBezTo>
                    <a:pt x="4" y="12"/>
                    <a:pt x="10" y="4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8" name="Freeform 278"/>
            <p:cNvSpPr>
              <a:spLocks/>
            </p:cNvSpPr>
            <p:nvPr/>
          </p:nvSpPr>
          <p:spPr bwMode="auto">
            <a:xfrm>
              <a:off x="1333500" y="6605588"/>
              <a:ext cx="12700" cy="15875"/>
            </a:xfrm>
            <a:custGeom>
              <a:avLst/>
              <a:gdLst>
                <a:gd name="T0" fmla="*/ 4 w 4"/>
                <a:gd name="T1" fmla="*/ 0 h 5"/>
                <a:gd name="T2" fmla="*/ 0 w 4"/>
                <a:gd name="T3" fmla="*/ 2 h 5"/>
                <a:gd name="T4" fmla="*/ 4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cubicBezTo>
                    <a:pt x="3" y="1"/>
                    <a:pt x="1" y="2"/>
                    <a:pt x="0" y="2"/>
                  </a:cubicBezTo>
                  <a:cubicBezTo>
                    <a:pt x="0" y="5"/>
                    <a:pt x="4" y="1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9" name="Freeform 279"/>
            <p:cNvSpPr>
              <a:spLocks/>
            </p:cNvSpPr>
            <p:nvPr/>
          </p:nvSpPr>
          <p:spPr bwMode="auto">
            <a:xfrm>
              <a:off x="1076325" y="6767513"/>
              <a:ext cx="28575" cy="31750"/>
            </a:xfrm>
            <a:custGeom>
              <a:avLst/>
              <a:gdLst>
                <a:gd name="T0" fmla="*/ 8 w 9"/>
                <a:gd name="T1" fmla="*/ 0 h 10"/>
                <a:gd name="T2" fmla="*/ 0 w 9"/>
                <a:gd name="T3" fmla="*/ 5 h 10"/>
                <a:gd name="T4" fmla="*/ 1 w 9"/>
                <a:gd name="T5" fmla="*/ 7 h 10"/>
                <a:gd name="T6" fmla="*/ 7 w 9"/>
                <a:gd name="T7" fmla="*/ 8 h 10"/>
                <a:gd name="T8" fmla="*/ 4 w 9"/>
                <a:gd name="T9" fmla="*/ 7 h 10"/>
                <a:gd name="T10" fmla="*/ 8 w 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8" y="0"/>
                  </a:moveTo>
                  <a:cubicBezTo>
                    <a:pt x="6" y="1"/>
                    <a:pt x="1" y="7"/>
                    <a:pt x="0" y="5"/>
                  </a:cubicBezTo>
                  <a:cubicBezTo>
                    <a:pt x="0" y="6"/>
                    <a:pt x="6" y="7"/>
                    <a:pt x="1" y="7"/>
                  </a:cubicBezTo>
                  <a:cubicBezTo>
                    <a:pt x="1" y="10"/>
                    <a:pt x="5" y="7"/>
                    <a:pt x="7" y="8"/>
                  </a:cubicBezTo>
                  <a:cubicBezTo>
                    <a:pt x="6" y="6"/>
                    <a:pt x="6" y="6"/>
                    <a:pt x="4" y="7"/>
                  </a:cubicBezTo>
                  <a:cubicBezTo>
                    <a:pt x="5" y="4"/>
                    <a:pt x="9" y="6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0" name="Freeform 280"/>
            <p:cNvSpPr>
              <a:spLocks/>
            </p:cNvSpPr>
            <p:nvPr/>
          </p:nvSpPr>
          <p:spPr bwMode="auto">
            <a:xfrm>
              <a:off x="1085850" y="6637338"/>
              <a:ext cx="88900" cy="104775"/>
            </a:xfrm>
            <a:custGeom>
              <a:avLst/>
              <a:gdLst>
                <a:gd name="T0" fmla="*/ 9 w 28"/>
                <a:gd name="T1" fmla="*/ 33 h 33"/>
                <a:gd name="T2" fmla="*/ 26 w 28"/>
                <a:gd name="T3" fmla="*/ 0 h 33"/>
                <a:gd name="T4" fmla="*/ 17 w 28"/>
                <a:gd name="T5" fmla="*/ 11 h 33"/>
                <a:gd name="T6" fmla="*/ 9 w 28"/>
                <a:gd name="T7" fmla="*/ 23 h 33"/>
                <a:gd name="T8" fmla="*/ 11 w 28"/>
                <a:gd name="T9" fmla="*/ 24 h 33"/>
                <a:gd name="T10" fmla="*/ 9 w 28"/>
                <a:gd name="T11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3">
                  <a:moveTo>
                    <a:pt x="9" y="33"/>
                  </a:moveTo>
                  <a:cubicBezTo>
                    <a:pt x="10" y="20"/>
                    <a:pt x="28" y="12"/>
                    <a:pt x="26" y="0"/>
                  </a:cubicBezTo>
                  <a:cubicBezTo>
                    <a:pt x="23" y="2"/>
                    <a:pt x="17" y="7"/>
                    <a:pt x="17" y="11"/>
                  </a:cubicBezTo>
                  <a:cubicBezTo>
                    <a:pt x="12" y="11"/>
                    <a:pt x="11" y="23"/>
                    <a:pt x="9" y="23"/>
                  </a:cubicBezTo>
                  <a:cubicBezTo>
                    <a:pt x="9" y="24"/>
                    <a:pt x="10" y="24"/>
                    <a:pt x="11" y="24"/>
                  </a:cubicBezTo>
                  <a:cubicBezTo>
                    <a:pt x="11" y="23"/>
                    <a:pt x="0" y="32"/>
                    <a:pt x="9" y="3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1" name="Freeform 281"/>
            <p:cNvSpPr>
              <a:spLocks/>
            </p:cNvSpPr>
            <p:nvPr/>
          </p:nvSpPr>
          <p:spPr bwMode="auto">
            <a:xfrm>
              <a:off x="1184275" y="6650038"/>
              <a:ext cx="38100" cy="63500"/>
            </a:xfrm>
            <a:custGeom>
              <a:avLst/>
              <a:gdLst>
                <a:gd name="T0" fmla="*/ 0 w 12"/>
                <a:gd name="T1" fmla="*/ 14 h 20"/>
                <a:gd name="T2" fmla="*/ 7 w 12"/>
                <a:gd name="T3" fmla="*/ 13 h 20"/>
                <a:gd name="T4" fmla="*/ 12 w 12"/>
                <a:gd name="T5" fmla="*/ 0 h 20"/>
                <a:gd name="T6" fmla="*/ 9 w 12"/>
                <a:gd name="T7" fmla="*/ 0 h 20"/>
                <a:gd name="T8" fmla="*/ 8 w 12"/>
                <a:gd name="T9" fmla="*/ 5 h 20"/>
                <a:gd name="T10" fmla="*/ 6 w 12"/>
                <a:gd name="T11" fmla="*/ 6 h 20"/>
                <a:gd name="T12" fmla="*/ 0 w 12"/>
                <a:gd name="T13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0">
                  <a:moveTo>
                    <a:pt x="0" y="14"/>
                  </a:moveTo>
                  <a:cubicBezTo>
                    <a:pt x="3" y="17"/>
                    <a:pt x="3" y="20"/>
                    <a:pt x="7" y="13"/>
                  </a:cubicBezTo>
                  <a:cubicBezTo>
                    <a:pt x="7" y="11"/>
                    <a:pt x="11" y="5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0"/>
                    <a:pt x="8" y="5"/>
                    <a:pt x="8" y="5"/>
                  </a:cubicBezTo>
                  <a:cubicBezTo>
                    <a:pt x="7" y="9"/>
                    <a:pt x="7" y="7"/>
                    <a:pt x="6" y="6"/>
                  </a:cubicBezTo>
                  <a:cubicBezTo>
                    <a:pt x="8" y="8"/>
                    <a:pt x="4" y="15"/>
                    <a:pt x="0" y="1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2" name="Freeform 282"/>
            <p:cNvSpPr>
              <a:spLocks/>
            </p:cNvSpPr>
            <p:nvPr/>
          </p:nvSpPr>
          <p:spPr bwMode="auto">
            <a:xfrm>
              <a:off x="1254125" y="6751638"/>
              <a:ext cx="9525" cy="9525"/>
            </a:xfrm>
            <a:custGeom>
              <a:avLst/>
              <a:gdLst>
                <a:gd name="T0" fmla="*/ 0 w 3"/>
                <a:gd name="T1" fmla="*/ 3 h 3"/>
                <a:gd name="T2" fmla="*/ 3 w 3"/>
                <a:gd name="T3" fmla="*/ 1 h 3"/>
                <a:gd name="T4" fmla="*/ 0 w 3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2" y="3"/>
                    <a:pt x="3" y="3"/>
                    <a:pt x="3" y="1"/>
                  </a:cubicBezTo>
                  <a:cubicBezTo>
                    <a:pt x="2" y="0"/>
                    <a:pt x="0" y="0"/>
                    <a:pt x="0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3" name="Freeform 283"/>
            <p:cNvSpPr>
              <a:spLocks/>
            </p:cNvSpPr>
            <p:nvPr/>
          </p:nvSpPr>
          <p:spPr bwMode="auto">
            <a:xfrm>
              <a:off x="488950" y="6592888"/>
              <a:ext cx="146050" cy="273050"/>
            </a:xfrm>
            <a:custGeom>
              <a:avLst/>
              <a:gdLst>
                <a:gd name="T0" fmla="*/ 43 w 46"/>
                <a:gd name="T1" fmla="*/ 0 h 86"/>
                <a:gd name="T2" fmla="*/ 39 w 46"/>
                <a:gd name="T3" fmla="*/ 7 h 86"/>
                <a:gd name="T4" fmla="*/ 41 w 46"/>
                <a:gd name="T5" fmla="*/ 11 h 86"/>
                <a:gd name="T6" fmla="*/ 29 w 46"/>
                <a:gd name="T7" fmla="*/ 30 h 86"/>
                <a:gd name="T8" fmla="*/ 19 w 46"/>
                <a:gd name="T9" fmla="*/ 52 h 86"/>
                <a:gd name="T10" fmla="*/ 4 w 46"/>
                <a:gd name="T11" fmla="*/ 77 h 86"/>
                <a:gd name="T12" fmla="*/ 2 w 46"/>
                <a:gd name="T13" fmla="*/ 77 h 86"/>
                <a:gd name="T14" fmla="*/ 2 w 46"/>
                <a:gd name="T15" fmla="*/ 86 h 86"/>
                <a:gd name="T16" fmla="*/ 7 w 46"/>
                <a:gd name="T17" fmla="*/ 74 h 86"/>
                <a:gd name="T18" fmla="*/ 12 w 46"/>
                <a:gd name="T19" fmla="*/ 70 h 86"/>
                <a:gd name="T20" fmla="*/ 20 w 46"/>
                <a:gd name="T21" fmla="*/ 63 h 86"/>
                <a:gd name="T22" fmla="*/ 27 w 46"/>
                <a:gd name="T23" fmla="*/ 46 h 86"/>
                <a:gd name="T24" fmla="*/ 32 w 46"/>
                <a:gd name="T25" fmla="*/ 31 h 86"/>
                <a:gd name="T26" fmla="*/ 34 w 46"/>
                <a:gd name="T27" fmla="*/ 32 h 86"/>
                <a:gd name="T28" fmla="*/ 37 w 46"/>
                <a:gd name="T29" fmla="*/ 21 h 86"/>
                <a:gd name="T30" fmla="*/ 39 w 46"/>
                <a:gd name="T31" fmla="*/ 22 h 86"/>
                <a:gd name="T32" fmla="*/ 44 w 46"/>
                <a:gd name="T33" fmla="*/ 10 h 86"/>
                <a:gd name="T34" fmla="*/ 45 w 46"/>
                <a:gd name="T35" fmla="*/ 1 h 86"/>
                <a:gd name="T36" fmla="*/ 43 w 46"/>
                <a:gd name="T3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86">
                  <a:moveTo>
                    <a:pt x="43" y="0"/>
                  </a:moveTo>
                  <a:cubicBezTo>
                    <a:pt x="40" y="1"/>
                    <a:pt x="43" y="8"/>
                    <a:pt x="39" y="7"/>
                  </a:cubicBezTo>
                  <a:cubicBezTo>
                    <a:pt x="40" y="8"/>
                    <a:pt x="41" y="9"/>
                    <a:pt x="41" y="11"/>
                  </a:cubicBezTo>
                  <a:cubicBezTo>
                    <a:pt x="39" y="8"/>
                    <a:pt x="31" y="27"/>
                    <a:pt x="29" y="30"/>
                  </a:cubicBezTo>
                  <a:cubicBezTo>
                    <a:pt x="28" y="33"/>
                    <a:pt x="24" y="52"/>
                    <a:pt x="19" y="52"/>
                  </a:cubicBezTo>
                  <a:cubicBezTo>
                    <a:pt x="22" y="54"/>
                    <a:pt x="4" y="70"/>
                    <a:pt x="4" y="77"/>
                  </a:cubicBezTo>
                  <a:cubicBezTo>
                    <a:pt x="4" y="77"/>
                    <a:pt x="3" y="77"/>
                    <a:pt x="2" y="77"/>
                  </a:cubicBezTo>
                  <a:cubicBezTo>
                    <a:pt x="0" y="80"/>
                    <a:pt x="2" y="83"/>
                    <a:pt x="2" y="86"/>
                  </a:cubicBezTo>
                  <a:cubicBezTo>
                    <a:pt x="8" y="82"/>
                    <a:pt x="5" y="77"/>
                    <a:pt x="7" y="74"/>
                  </a:cubicBezTo>
                  <a:cubicBezTo>
                    <a:pt x="8" y="72"/>
                    <a:pt x="10" y="71"/>
                    <a:pt x="12" y="70"/>
                  </a:cubicBezTo>
                  <a:cubicBezTo>
                    <a:pt x="15" y="68"/>
                    <a:pt x="18" y="66"/>
                    <a:pt x="20" y="63"/>
                  </a:cubicBezTo>
                  <a:cubicBezTo>
                    <a:pt x="23" y="56"/>
                    <a:pt x="24" y="53"/>
                    <a:pt x="27" y="46"/>
                  </a:cubicBezTo>
                  <a:cubicBezTo>
                    <a:pt x="29" y="41"/>
                    <a:pt x="32" y="35"/>
                    <a:pt x="32" y="31"/>
                  </a:cubicBezTo>
                  <a:cubicBezTo>
                    <a:pt x="33" y="32"/>
                    <a:pt x="33" y="32"/>
                    <a:pt x="34" y="32"/>
                  </a:cubicBezTo>
                  <a:cubicBezTo>
                    <a:pt x="35" y="30"/>
                    <a:pt x="39" y="22"/>
                    <a:pt x="37" y="21"/>
                  </a:cubicBezTo>
                  <a:cubicBezTo>
                    <a:pt x="37" y="21"/>
                    <a:pt x="38" y="22"/>
                    <a:pt x="39" y="22"/>
                  </a:cubicBezTo>
                  <a:cubicBezTo>
                    <a:pt x="38" y="20"/>
                    <a:pt x="42" y="10"/>
                    <a:pt x="44" y="10"/>
                  </a:cubicBezTo>
                  <a:cubicBezTo>
                    <a:pt x="41" y="6"/>
                    <a:pt x="46" y="5"/>
                    <a:pt x="45" y="1"/>
                  </a:cubicBezTo>
                  <a:cubicBezTo>
                    <a:pt x="43" y="1"/>
                    <a:pt x="43" y="3"/>
                    <a:pt x="43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4" name="Freeform 284"/>
            <p:cNvSpPr>
              <a:spLocks/>
            </p:cNvSpPr>
            <p:nvPr/>
          </p:nvSpPr>
          <p:spPr bwMode="auto">
            <a:xfrm>
              <a:off x="552450" y="6691313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5" name="Freeform 285"/>
            <p:cNvSpPr>
              <a:spLocks/>
            </p:cNvSpPr>
            <p:nvPr/>
          </p:nvSpPr>
          <p:spPr bwMode="auto">
            <a:xfrm>
              <a:off x="482600" y="6853238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6" name="Freeform 286"/>
            <p:cNvSpPr>
              <a:spLocks/>
            </p:cNvSpPr>
            <p:nvPr/>
          </p:nvSpPr>
          <p:spPr bwMode="auto">
            <a:xfrm>
              <a:off x="1397000" y="6621463"/>
              <a:ext cx="117475" cy="73025"/>
            </a:xfrm>
            <a:custGeom>
              <a:avLst/>
              <a:gdLst>
                <a:gd name="T0" fmla="*/ 37 w 37"/>
                <a:gd name="T1" fmla="*/ 8 h 23"/>
                <a:gd name="T2" fmla="*/ 24 w 37"/>
                <a:gd name="T3" fmla="*/ 0 h 23"/>
                <a:gd name="T4" fmla="*/ 18 w 37"/>
                <a:gd name="T5" fmla="*/ 1 h 23"/>
                <a:gd name="T6" fmla="*/ 0 w 37"/>
                <a:gd name="T7" fmla="*/ 18 h 23"/>
                <a:gd name="T8" fmla="*/ 6 w 37"/>
                <a:gd name="T9" fmla="*/ 20 h 23"/>
                <a:gd name="T10" fmla="*/ 8 w 37"/>
                <a:gd name="T11" fmla="*/ 17 h 23"/>
                <a:gd name="T12" fmla="*/ 37 w 37"/>
                <a:gd name="T13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3">
                  <a:moveTo>
                    <a:pt x="37" y="8"/>
                  </a:moveTo>
                  <a:cubicBezTo>
                    <a:pt x="31" y="7"/>
                    <a:pt x="17" y="12"/>
                    <a:pt x="24" y="0"/>
                  </a:cubicBezTo>
                  <a:cubicBezTo>
                    <a:pt x="22" y="0"/>
                    <a:pt x="20" y="0"/>
                    <a:pt x="18" y="1"/>
                  </a:cubicBezTo>
                  <a:cubicBezTo>
                    <a:pt x="20" y="6"/>
                    <a:pt x="3" y="16"/>
                    <a:pt x="0" y="18"/>
                  </a:cubicBezTo>
                  <a:cubicBezTo>
                    <a:pt x="4" y="23"/>
                    <a:pt x="10" y="20"/>
                    <a:pt x="6" y="20"/>
                  </a:cubicBezTo>
                  <a:cubicBezTo>
                    <a:pt x="7" y="19"/>
                    <a:pt x="7" y="18"/>
                    <a:pt x="8" y="17"/>
                  </a:cubicBezTo>
                  <a:cubicBezTo>
                    <a:pt x="14" y="21"/>
                    <a:pt x="35" y="14"/>
                    <a:pt x="37" y="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7" name="Freeform 287"/>
            <p:cNvSpPr>
              <a:spLocks/>
            </p:cNvSpPr>
            <p:nvPr/>
          </p:nvSpPr>
          <p:spPr bwMode="auto">
            <a:xfrm>
              <a:off x="1511300" y="6532563"/>
              <a:ext cx="38100" cy="38100"/>
            </a:xfrm>
            <a:custGeom>
              <a:avLst/>
              <a:gdLst>
                <a:gd name="T0" fmla="*/ 12 w 12"/>
                <a:gd name="T1" fmla="*/ 3 h 12"/>
                <a:gd name="T2" fmla="*/ 9 w 12"/>
                <a:gd name="T3" fmla="*/ 4 h 12"/>
                <a:gd name="T4" fmla="*/ 11 w 12"/>
                <a:gd name="T5" fmla="*/ 2 h 12"/>
                <a:gd name="T6" fmla="*/ 0 w 12"/>
                <a:gd name="T7" fmla="*/ 12 h 12"/>
                <a:gd name="T8" fmla="*/ 11 w 12"/>
                <a:gd name="T9" fmla="*/ 9 h 12"/>
                <a:gd name="T10" fmla="*/ 12 w 12"/>
                <a:gd name="T1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3"/>
                  </a:moveTo>
                  <a:cubicBezTo>
                    <a:pt x="11" y="3"/>
                    <a:pt x="10" y="4"/>
                    <a:pt x="9" y="4"/>
                  </a:cubicBezTo>
                  <a:cubicBezTo>
                    <a:pt x="10" y="3"/>
                    <a:pt x="10" y="3"/>
                    <a:pt x="11" y="2"/>
                  </a:cubicBezTo>
                  <a:cubicBezTo>
                    <a:pt x="6" y="0"/>
                    <a:pt x="1" y="9"/>
                    <a:pt x="0" y="12"/>
                  </a:cubicBezTo>
                  <a:cubicBezTo>
                    <a:pt x="6" y="11"/>
                    <a:pt x="7" y="12"/>
                    <a:pt x="11" y="9"/>
                  </a:cubicBezTo>
                  <a:cubicBezTo>
                    <a:pt x="12" y="8"/>
                    <a:pt x="9" y="4"/>
                    <a:pt x="12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8" name="Freeform 288"/>
            <p:cNvSpPr>
              <a:spLocks/>
            </p:cNvSpPr>
            <p:nvPr/>
          </p:nvSpPr>
          <p:spPr bwMode="auto">
            <a:xfrm>
              <a:off x="1457325" y="6583363"/>
              <a:ext cx="69850" cy="47625"/>
            </a:xfrm>
            <a:custGeom>
              <a:avLst/>
              <a:gdLst>
                <a:gd name="T0" fmla="*/ 22 w 22"/>
                <a:gd name="T1" fmla="*/ 4 h 15"/>
                <a:gd name="T2" fmla="*/ 14 w 22"/>
                <a:gd name="T3" fmla="*/ 3 h 15"/>
                <a:gd name="T4" fmla="*/ 16 w 22"/>
                <a:gd name="T5" fmla="*/ 1 h 15"/>
                <a:gd name="T6" fmla="*/ 7 w 22"/>
                <a:gd name="T7" fmla="*/ 7 h 15"/>
                <a:gd name="T8" fmla="*/ 8 w 22"/>
                <a:gd name="T9" fmla="*/ 9 h 15"/>
                <a:gd name="T10" fmla="*/ 22 w 22"/>
                <a:gd name="T11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5">
                  <a:moveTo>
                    <a:pt x="22" y="4"/>
                  </a:moveTo>
                  <a:cubicBezTo>
                    <a:pt x="20" y="3"/>
                    <a:pt x="14" y="6"/>
                    <a:pt x="14" y="3"/>
                  </a:cubicBezTo>
                  <a:cubicBezTo>
                    <a:pt x="14" y="2"/>
                    <a:pt x="15" y="1"/>
                    <a:pt x="16" y="1"/>
                  </a:cubicBezTo>
                  <a:cubicBezTo>
                    <a:pt x="16" y="0"/>
                    <a:pt x="7" y="6"/>
                    <a:pt x="7" y="7"/>
                  </a:cubicBezTo>
                  <a:cubicBezTo>
                    <a:pt x="0" y="9"/>
                    <a:pt x="7" y="13"/>
                    <a:pt x="8" y="9"/>
                  </a:cubicBezTo>
                  <a:cubicBezTo>
                    <a:pt x="10" y="15"/>
                    <a:pt x="22" y="9"/>
                    <a:pt x="22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9" name="Freeform 289"/>
            <p:cNvSpPr>
              <a:spLocks/>
            </p:cNvSpPr>
            <p:nvPr/>
          </p:nvSpPr>
          <p:spPr bwMode="auto">
            <a:xfrm>
              <a:off x="2374900" y="6824663"/>
              <a:ext cx="15875" cy="12700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0 h 4"/>
                <a:gd name="T4" fmla="*/ 0 w 5"/>
                <a:gd name="T5" fmla="*/ 3 h 4"/>
                <a:gd name="T6" fmla="*/ 5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3" y="3"/>
                    <a:pt x="5" y="4"/>
                    <a:pt x="5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0" name="Freeform 290"/>
            <p:cNvSpPr>
              <a:spLocks/>
            </p:cNvSpPr>
            <p:nvPr/>
          </p:nvSpPr>
          <p:spPr bwMode="auto">
            <a:xfrm>
              <a:off x="104775" y="6878638"/>
              <a:ext cx="0" cy="3175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1" name="Freeform 291"/>
            <p:cNvSpPr>
              <a:spLocks/>
            </p:cNvSpPr>
            <p:nvPr/>
          </p:nvSpPr>
          <p:spPr bwMode="auto">
            <a:xfrm>
              <a:off x="1044575" y="6691313"/>
              <a:ext cx="25400" cy="25400"/>
            </a:xfrm>
            <a:custGeom>
              <a:avLst/>
              <a:gdLst>
                <a:gd name="T0" fmla="*/ 1 w 8"/>
                <a:gd name="T1" fmla="*/ 8 h 8"/>
                <a:gd name="T2" fmla="*/ 3 w 8"/>
                <a:gd name="T3" fmla="*/ 0 h 8"/>
                <a:gd name="T4" fmla="*/ 5 w 8"/>
                <a:gd name="T5" fmla="*/ 1 h 8"/>
                <a:gd name="T6" fmla="*/ 1 w 8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1" y="8"/>
                  </a:moveTo>
                  <a:cubicBezTo>
                    <a:pt x="6" y="8"/>
                    <a:pt x="8" y="0"/>
                    <a:pt x="3" y="0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0" y="8"/>
                    <a:pt x="1" y="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2" name="Freeform 292"/>
            <p:cNvSpPr>
              <a:spLocks/>
            </p:cNvSpPr>
            <p:nvPr/>
          </p:nvSpPr>
          <p:spPr bwMode="auto">
            <a:xfrm>
              <a:off x="1009650" y="6757988"/>
              <a:ext cx="25400" cy="38100"/>
            </a:xfrm>
            <a:custGeom>
              <a:avLst/>
              <a:gdLst>
                <a:gd name="T0" fmla="*/ 5 w 8"/>
                <a:gd name="T1" fmla="*/ 6 h 12"/>
                <a:gd name="T2" fmla="*/ 8 w 8"/>
                <a:gd name="T3" fmla="*/ 1 h 12"/>
                <a:gd name="T4" fmla="*/ 4 w 8"/>
                <a:gd name="T5" fmla="*/ 0 h 12"/>
                <a:gd name="T6" fmla="*/ 4 w 8"/>
                <a:gd name="T7" fmla="*/ 3 h 12"/>
                <a:gd name="T8" fmla="*/ 2 w 8"/>
                <a:gd name="T9" fmla="*/ 1 h 12"/>
                <a:gd name="T10" fmla="*/ 0 w 8"/>
                <a:gd name="T11" fmla="*/ 12 h 12"/>
                <a:gd name="T12" fmla="*/ 2 w 8"/>
                <a:gd name="T13" fmla="*/ 8 h 12"/>
                <a:gd name="T14" fmla="*/ 5 w 8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2">
                  <a:moveTo>
                    <a:pt x="5" y="6"/>
                  </a:moveTo>
                  <a:cubicBezTo>
                    <a:pt x="5" y="1"/>
                    <a:pt x="7" y="4"/>
                    <a:pt x="8" y="1"/>
                  </a:cubicBezTo>
                  <a:cubicBezTo>
                    <a:pt x="6" y="1"/>
                    <a:pt x="5" y="1"/>
                    <a:pt x="4" y="0"/>
                  </a:cubicBezTo>
                  <a:cubicBezTo>
                    <a:pt x="3" y="1"/>
                    <a:pt x="3" y="2"/>
                    <a:pt x="4" y="3"/>
                  </a:cubicBezTo>
                  <a:cubicBezTo>
                    <a:pt x="3" y="2"/>
                    <a:pt x="3" y="2"/>
                    <a:pt x="2" y="1"/>
                  </a:cubicBezTo>
                  <a:cubicBezTo>
                    <a:pt x="2" y="2"/>
                    <a:pt x="0" y="10"/>
                    <a:pt x="0" y="12"/>
                  </a:cubicBezTo>
                  <a:cubicBezTo>
                    <a:pt x="0" y="12"/>
                    <a:pt x="4" y="9"/>
                    <a:pt x="2" y="8"/>
                  </a:cubicBezTo>
                  <a:cubicBezTo>
                    <a:pt x="2" y="7"/>
                    <a:pt x="5" y="9"/>
                    <a:pt x="5" y="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3" name="Freeform 293"/>
            <p:cNvSpPr>
              <a:spLocks/>
            </p:cNvSpPr>
            <p:nvPr/>
          </p:nvSpPr>
          <p:spPr bwMode="auto">
            <a:xfrm>
              <a:off x="1047750" y="6665913"/>
              <a:ext cx="44450" cy="31750"/>
            </a:xfrm>
            <a:custGeom>
              <a:avLst/>
              <a:gdLst>
                <a:gd name="T0" fmla="*/ 10 w 14"/>
                <a:gd name="T1" fmla="*/ 2 h 10"/>
                <a:gd name="T2" fmla="*/ 7 w 14"/>
                <a:gd name="T3" fmla="*/ 10 h 10"/>
                <a:gd name="T4" fmla="*/ 10 w 14"/>
                <a:gd name="T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0">
                  <a:moveTo>
                    <a:pt x="10" y="2"/>
                  </a:moveTo>
                  <a:cubicBezTo>
                    <a:pt x="10" y="0"/>
                    <a:pt x="0" y="10"/>
                    <a:pt x="7" y="10"/>
                  </a:cubicBezTo>
                  <a:cubicBezTo>
                    <a:pt x="6" y="7"/>
                    <a:pt x="14" y="8"/>
                    <a:pt x="10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4" name="Freeform 294"/>
            <p:cNvSpPr>
              <a:spLocks/>
            </p:cNvSpPr>
            <p:nvPr/>
          </p:nvSpPr>
          <p:spPr bwMode="auto">
            <a:xfrm>
              <a:off x="993775" y="6796088"/>
              <a:ext cx="15875" cy="19050"/>
            </a:xfrm>
            <a:custGeom>
              <a:avLst/>
              <a:gdLst>
                <a:gd name="T0" fmla="*/ 4 w 5"/>
                <a:gd name="T1" fmla="*/ 2 h 6"/>
                <a:gd name="T2" fmla="*/ 4 w 5"/>
                <a:gd name="T3" fmla="*/ 5 h 6"/>
                <a:gd name="T4" fmla="*/ 4 w 5"/>
                <a:gd name="T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6">
                  <a:moveTo>
                    <a:pt x="4" y="2"/>
                  </a:moveTo>
                  <a:cubicBezTo>
                    <a:pt x="3" y="0"/>
                    <a:pt x="0" y="6"/>
                    <a:pt x="4" y="5"/>
                  </a:cubicBezTo>
                  <a:cubicBezTo>
                    <a:pt x="5" y="3"/>
                    <a:pt x="3" y="2"/>
                    <a:pt x="4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5" name="Freeform 295"/>
            <p:cNvSpPr>
              <a:spLocks/>
            </p:cNvSpPr>
            <p:nvPr/>
          </p:nvSpPr>
          <p:spPr bwMode="auto">
            <a:xfrm>
              <a:off x="908050" y="6707188"/>
              <a:ext cx="107950" cy="158750"/>
            </a:xfrm>
            <a:custGeom>
              <a:avLst/>
              <a:gdLst>
                <a:gd name="T0" fmla="*/ 34 w 34"/>
                <a:gd name="T1" fmla="*/ 6 h 50"/>
                <a:gd name="T2" fmla="*/ 30 w 34"/>
                <a:gd name="T3" fmla="*/ 0 h 50"/>
                <a:gd name="T4" fmla="*/ 22 w 34"/>
                <a:gd name="T5" fmla="*/ 7 h 50"/>
                <a:gd name="T6" fmla="*/ 18 w 34"/>
                <a:gd name="T7" fmla="*/ 18 h 50"/>
                <a:gd name="T8" fmla="*/ 11 w 34"/>
                <a:gd name="T9" fmla="*/ 22 h 50"/>
                <a:gd name="T10" fmla="*/ 0 w 34"/>
                <a:gd name="T11" fmla="*/ 46 h 50"/>
                <a:gd name="T12" fmla="*/ 10 w 34"/>
                <a:gd name="T13" fmla="*/ 35 h 50"/>
                <a:gd name="T14" fmla="*/ 11 w 34"/>
                <a:gd name="T15" fmla="*/ 38 h 50"/>
                <a:gd name="T16" fmla="*/ 17 w 34"/>
                <a:gd name="T17" fmla="*/ 21 h 50"/>
                <a:gd name="T18" fmla="*/ 19 w 34"/>
                <a:gd name="T19" fmla="*/ 22 h 50"/>
                <a:gd name="T20" fmla="*/ 34 w 34"/>
                <a:gd name="T21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" h="50">
                  <a:moveTo>
                    <a:pt x="34" y="6"/>
                  </a:moveTo>
                  <a:cubicBezTo>
                    <a:pt x="32" y="2"/>
                    <a:pt x="29" y="6"/>
                    <a:pt x="30" y="0"/>
                  </a:cubicBezTo>
                  <a:cubicBezTo>
                    <a:pt x="29" y="2"/>
                    <a:pt x="25" y="1"/>
                    <a:pt x="22" y="7"/>
                  </a:cubicBezTo>
                  <a:cubicBezTo>
                    <a:pt x="20" y="10"/>
                    <a:pt x="16" y="14"/>
                    <a:pt x="18" y="18"/>
                  </a:cubicBezTo>
                  <a:cubicBezTo>
                    <a:pt x="16" y="18"/>
                    <a:pt x="11" y="23"/>
                    <a:pt x="11" y="22"/>
                  </a:cubicBezTo>
                  <a:cubicBezTo>
                    <a:pt x="11" y="25"/>
                    <a:pt x="3" y="44"/>
                    <a:pt x="0" y="46"/>
                  </a:cubicBezTo>
                  <a:cubicBezTo>
                    <a:pt x="4" y="50"/>
                    <a:pt x="8" y="37"/>
                    <a:pt x="10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4" y="32"/>
                    <a:pt x="13" y="26"/>
                    <a:pt x="17" y="21"/>
                  </a:cubicBezTo>
                  <a:cubicBezTo>
                    <a:pt x="17" y="21"/>
                    <a:pt x="18" y="22"/>
                    <a:pt x="19" y="22"/>
                  </a:cubicBezTo>
                  <a:cubicBezTo>
                    <a:pt x="16" y="21"/>
                    <a:pt x="29" y="4"/>
                    <a:pt x="34" y="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6" name="Freeform 296"/>
            <p:cNvSpPr>
              <a:spLocks/>
            </p:cNvSpPr>
            <p:nvPr/>
          </p:nvSpPr>
          <p:spPr bwMode="auto">
            <a:xfrm>
              <a:off x="463550" y="6215063"/>
              <a:ext cx="15875" cy="31750"/>
            </a:xfrm>
            <a:custGeom>
              <a:avLst/>
              <a:gdLst>
                <a:gd name="T0" fmla="*/ 1 w 5"/>
                <a:gd name="T1" fmla="*/ 8 h 10"/>
                <a:gd name="T2" fmla="*/ 3 w 5"/>
                <a:gd name="T3" fmla="*/ 10 h 10"/>
                <a:gd name="T4" fmla="*/ 5 w 5"/>
                <a:gd name="T5" fmla="*/ 9 h 10"/>
                <a:gd name="T6" fmla="*/ 0 w 5"/>
                <a:gd name="T7" fmla="*/ 0 h 10"/>
                <a:gd name="T8" fmla="*/ 1 w 5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8"/>
                  </a:moveTo>
                  <a:cubicBezTo>
                    <a:pt x="1" y="9"/>
                    <a:pt x="3" y="8"/>
                    <a:pt x="3" y="10"/>
                  </a:cubicBezTo>
                  <a:cubicBezTo>
                    <a:pt x="3" y="10"/>
                    <a:pt x="4" y="9"/>
                    <a:pt x="5" y="9"/>
                  </a:cubicBezTo>
                  <a:cubicBezTo>
                    <a:pt x="4" y="8"/>
                    <a:pt x="4" y="0"/>
                    <a:pt x="0" y="0"/>
                  </a:cubicBezTo>
                  <a:cubicBezTo>
                    <a:pt x="0" y="3"/>
                    <a:pt x="1" y="8"/>
                    <a:pt x="1" y="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7" name="Freeform 297"/>
            <p:cNvSpPr>
              <a:spLocks/>
            </p:cNvSpPr>
            <p:nvPr/>
          </p:nvSpPr>
          <p:spPr bwMode="auto">
            <a:xfrm>
              <a:off x="441325" y="6148388"/>
              <a:ext cx="31750" cy="25400"/>
            </a:xfrm>
            <a:custGeom>
              <a:avLst/>
              <a:gdLst>
                <a:gd name="T0" fmla="*/ 8 w 10"/>
                <a:gd name="T1" fmla="*/ 8 h 8"/>
                <a:gd name="T2" fmla="*/ 9 w 10"/>
                <a:gd name="T3" fmla="*/ 0 h 8"/>
                <a:gd name="T4" fmla="*/ 1 w 10"/>
                <a:gd name="T5" fmla="*/ 3 h 8"/>
                <a:gd name="T6" fmla="*/ 1 w 10"/>
                <a:gd name="T7" fmla="*/ 6 h 8"/>
                <a:gd name="T8" fmla="*/ 8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8" y="8"/>
                  </a:moveTo>
                  <a:cubicBezTo>
                    <a:pt x="7" y="5"/>
                    <a:pt x="10" y="2"/>
                    <a:pt x="9" y="0"/>
                  </a:cubicBezTo>
                  <a:cubicBezTo>
                    <a:pt x="9" y="0"/>
                    <a:pt x="0" y="5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3" y="3"/>
                    <a:pt x="8" y="6"/>
                    <a:pt x="8" y="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8" name="Freeform 298"/>
            <p:cNvSpPr>
              <a:spLocks/>
            </p:cNvSpPr>
            <p:nvPr/>
          </p:nvSpPr>
          <p:spPr bwMode="auto">
            <a:xfrm>
              <a:off x="463550" y="6348413"/>
              <a:ext cx="25400" cy="47625"/>
            </a:xfrm>
            <a:custGeom>
              <a:avLst/>
              <a:gdLst>
                <a:gd name="T0" fmla="*/ 6 w 8"/>
                <a:gd name="T1" fmla="*/ 2 h 15"/>
                <a:gd name="T2" fmla="*/ 8 w 8"/>
                <a:gd name="T3" fmla="*/ 2 h 15"/>
                <a:gd name="T4" fmla="*/ 6 w 8"/>
                <a:gd name="T5" fmla="*/ 0 h 15"/>
                <a:gd name="T6" fmla="*/ 0 w 8"/>
                <a:gd name="T7" fmla="*/ 15 h 15"/>
                <a:gd name="T8" fmla="*/ 6 w 8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6" y="2"/>
                  </a:moveTo>
                  <a:cubicBezTo>
                    <a:pt x="6" y="3"/>
                    <a:pt x="7" y="3"/>
                    <a:pt x="8" y="2"/>
                  </a:cubicBezTo>
                  <a:cubicBezTo>
                    <a:pt x="7" y="2"/>
                    <a:pt x="7" y="1"/>
                    <a:pt x="6" y="0"/>
                  </a:cubicBezTo>
                  <a:cubicBezTo>
                    <a:pt x="1" y="3"/>
                    <a:pt x="0" y="9"/>
                    <a:pt x="0" y="15"/>
                  </a:cubicBezTo>
                  <a:cubicBezTo>
                    <a:pt x="3" y="13"/>
                    <a:pt x="5" y="7"/>
                    <a:pt x="6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9" name="Freeform 299"/>
            <p:cNvSpPr>
              <a:spLocks/>
            </p:cNvSpPr>
            <p:nvPr/>
          </p:nvSpPr>
          <p:spPr bwMode="auto">
            <a:xfrm>
              <a:off x="422275" y="6373813"/>
              <a:ext cx="38100" cy="88900"/>
            </a:xfrm>
            <a:custGeom>
              <a:avLst/>
              <a:gdLst>
                <a:gd name="T0" fmla="*/ 12 w 12"/>
                <a:gd name="T1" fmla="*/ 7 h 28"/>
                <a:gd name="T2" fmla="*/ 6 w 12"/>
                <a:gd name="T3" fmla="*/ 8 h 28"/>
                <a:gd name="T4" fmla="*/ 5 w 12"/>
                <a:gd name="T5" fmla="*/ 9 h 28"/>
                <a:gd name="T6" fmla="*/ 2 w 12"/>
                <a:gd name="T7" fmla="*/ 6 h 28"/>
                <a:gd name="T8" fmla="*/ 4 w 12"/>
                <a:gd name="T9" fmla="*/ 5 h 28"/>
                <a:gd name="T10" fmla="*/ 0 w 12"/>
                <a:gd name="T11" fmla="*/ 0 h 28"/>
                <a:gd name="T12" fmla="*/ 1 w 12"/>
                <a:gd name="T13" fmla="*/ 28 h 28"/>
                <a:gd name="T14" fmla="*/ 12 w 12"/>
                <a:gd name="T1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8">
                  <a:moveTo>
                    <a:pt x="12" y="7"/>
                  </a:moveTo>
                  <a:cubicBezTo>
                    <a:pt x="10" y="7"/>
                    <a:pt x="8" y="7"/>
                    <a:pt x="6" y="8"/>
                  </a:cubicBezTo>
                  <a:cubicBezTo>
                    <a:pt x="8" y="7"/>
                    <a:pt x="5" y="7"/>
                    <a:pt x="5" y="9"/>
                  </a:cubicBezTo>
                  <a:cubicBezTo>
                    <a:pt x="3" y="9"/>
                    <a:pt x="5" y="6"/>
                    <a:pt x="2" y="6"/>
                  </a:cubicBezTo>
                  <a:cubicBezTo>
                    <a:pt x="3" y="6"/>
                    <a:pt x="4" y="6"/>
                    <a:pt x="4" y="5"/>
                  </a:cubicBezTo>
                  <a:cubicBezTo>
                    <a:pt x="2" y="4"/>
                    <a:pt x="4" y="0"/>
                    <a:pt x="0" y="0"/>
                  </a:cubicBezTo>
                  <a:cubicBezTo>
                    <a:pt x="2" y="11"/>
                    <a:pt x="2" y="19"/>
                    <a:pt x="1" y="28"/>
                  </a:cubicBezTo>
                  <a:cubicBezTo>
                    <a:pt x="5" y="28"/>
                    <a:pt x="12" y="11"/>
                    <a:pt x="12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0" name="Freeform 300"/>
            <p:cNvSpPr>
              <a:spLocks/>
            </p:cNvSpPr>
            <p:nvPr/>
          </p:nvSpPr>
          <p:spPr bwMode="auto">
            <a:xfrm>
              <a:off x="469900" y="6132513"/>
              <a:ext cx="12700" cy="12700"/>
            </a:xfrm>
            <a:custGeom>
              <a:avLst/>
              <a:gdLst>
                <a:gd name="T0" fmla="*/ 4 w 4"/>
                <a:gd name="T1" fmla="*/ 1 h 4"/>
                <a:gd name="T2" fmla="*/ 1 w 4"/>
                <a:gd name="T3" fmla="*/ 4 h 4"/>
                <a:gd name="T4" fmla="*/ 4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cubicBezTo>
                    <a:pt x="0" y="0"/>
                    <a:pt x="2" y="2"/>
                    <a:pt x="1" y="4"/>
                  </a:cubicBezTo>
                  <a:cubicBezTo>
                    <a:pt x="3" y="4"/>
                    <a:pt x="4" y="3"/>
                    <a:pt x="4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1" name="Freeform 301"/>
            <p:cNvSpPr>
              <a:spLocks/>
            </p:cNvSpPr>
            <p:nvPr/>
          </p:nvSpPr>
          <p:spPr bwMode="auto">
            <a:xfrm>
              <a:off x="473075" y="6275388"/>
              <a:ext cx="12700" cy="9525"/>
            </a:xfrm>
            <a:custGeom>
              <a:avLst/>
              <a:gdLst>
                <a:gd name="T0" fmla="*/ 2 w 4"/>
                <a:gd name="T1" fmla="*/ 0 h 3"/>
                <a:gd name="T2" fmla="*/ 4 w 4"/>
                <a:gd name="T3" fmla="*/ 3 h 3"/>
                <a:gd name="T4" fmla="*/ 2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cubicBezTo>
                    <a:pt x="0" y="1"/>
                    <a:pt x="3" y="2"/>
                    <a:pt x="4" y="3"/>
                  </a:cubicBezTo>
                  <a:cubicBezTo>
                    <a:pt x="4" y="2"/>
                    <a:pt x="2" y="0"/>
                    <a:pt x="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2" name="Freeform 302"/>
            <p:cNvSpPr>
              <a:spLocks/>
            </p:cNvSpPr>
            <p:nvPr/>
          </p:nvSpPr>
          <p:spPr bwMode="auto">
            <a:xfrm>
              <a:off x="654050" y="6034088"/>
              <a:ext cx="22225" cy="25400"/>
            </a:xfrm>
            <a:custGeom>
              <a:avLst/>
              <a:gdLst>
                <a:gd name="T0" fmla="*/ 7 w 7"/>
                <a:gd name="T1" fmla="*/ 0 h 8"/>
                <a:gd name="T2" fmla="*/ 1 w 7"/>
                <a:gd name="T3" fmla="*/ 7 h 8"/>
                <a:gd name="T4" fmla="*/ 4 w 7"/>
                <a:gd name="T5" fmla="*/ 7 h 8"/>
                <a:gd name="T6" fmla="*/ 5 w 7"/>
                <a:gd name="T7" fmla="*/ 2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cubicBezTo>
                    <a:pt x="4" y="0"/>
                    <a:pt x="0" y="6"/>
                    <a:pt x="1" y="7"/>
                  </a:cubicBezTo>
                  <a:cubicBezTo>
                    <a:pt x="2" y="5"/>
                    <a:pt x="2" y="8"/>
                    <a:pt x="4" y="7"/>
                  </a:cubicBezTo>
                  <a:cubicBezTo>
                    <a:pt x="4" y="7"/>
                    <a:pt x="5" y="4"/>
                    <a:pt x="5" y="2"/>
                  </a:cubicBezTo>
                  <a:cubicBezTo>
                    <a:pt x="7" y="6"/>
                    <a:pt x="7" y="3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3" name="Freeform 303"/>
            <p:cNvSpPr>
              <a:spLocks/>
            </p:cNvSpPr>
            <p:nvPr/>
          </p:nvSpPr>
          <p:spPr bwMode="auto">
            <a:xfrm>
              <a:off x="2286000" y="6811963"/>
              <a:ext cx="76200" cy="28575"/>
            </a:xfrm>
            <a:custGeom>
              <a:avLst/>
              <a:gdLst>
                <a:gd name="T0" fmla="*/ 15 w 24"/>
                <a:gd name="T1" fmla="*/ 9 h 9"/>
                <a:gd name="T2" fmla="*/ 24 w 24"/>
                <a:gd name="T3" fmla="*/ 6 h 9"/>
                <a:gd name="T4" fmla="*/ 0 w 24"/>
                <a:gd name="T5" fmla="*/ 3 h 9"/>
                <a:gd name="T6" fmla="*/ 15 w 24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9">
                  <a:moveTo>
                    <a:pt x="15" y="9"/>
                  </a:moveTo>
                  <a:cubicBezTo>
                    <a:pt x="17" y="6"/>
                    <a:pt x="21" y="7"/>
                    <a:pt x="24" y="6"/>
                  </a:cubicBezTo>
                  <a:cubicBezTo>
                    <a:pt x="21" y="1"/>
                    <a:pt x="5" y="0"/>
                    <a:pt x="0" y="3"/>
                  </a:cubicBezTo>
                  <a:cubicBezTo>
                    <a:pt x="4" y="7"/>
                    <a:pt x="14" y="3"/>
                    <a:pt x="15" y="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4" name="Freeform 304"/>
            <p:cNvSpPr>
              <a:spLocks/>
            </p:cNvSpPr>
            <p:nvPr/>
          </p:nvSpPr>
          <p:spPr bwMode="auto">
            <a:xfrm>
              <a:off x="781050" y="5834063"/>
              <a:ext cx="34925" cy="114300"/>
            </a:xfrm>
            <a:custGeom>
              <a:avLst/>
              <a:gdLst>
                <a:gd name="T0" fmla="*/ 9 w 11"/>
                <a:gd name="T1" fmla="*/ 0 h 36"/>
                <a:gd name="T2" fmla="*/ 6 w 11"/>
                <a:gd name="T3" fmla="*/ 1 h 36"/>
                <a:gd name="T4" fmla="*/ 0 w 11"/>
                <a:gd name="T5" fmla="*/ 36 h 36"/>
                <a:gd name="T6" fmla="*/ 11 w 11"/>
                <a:gd name="T7" fmla="*/ 10 h 36"/>
                <a:gd name="T8" fmla="*/ 9 w 1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6">
                  <a:moveTo>
                    <a:pt x="9" y="0"/>
                  </a:moveTo>
                  <a:cubicBezTo>
                    <a:pt x="8" y="0"/>
                    <a:pt x="7" y="1"/>
                    <a:pt x="6" y="1"/>
                  </a:cubicBezTo>
                  <a:cubicBezTo>
                    <a:pt x="7" y="13"/>
                    <a:pt x="1" y="24"/>
                    <a:pt x="0" y="36"/>
                  </a:cubicBezTo>
                  <a:cubicBezTo>
                    <a:pt x="6" y="33"/>
                    <a:pt x="9" y="17"/>
                    <a:pt x="11" y="10"/>
                  </a:cubicBezTo>
                  <a:cubicBezTo>
                    <a:pt x="7" y="11"/>
                    <a:pt x="8" y="2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5" name="Freeform 305"/>
            <p:cNvSpPr>
              <a:spLocks/>
            </p:cNvSpPr>
            <p:nvPr/>
          </p:nvSpPr>
          <p:spPr bwMode="auto">
            <a:xfrm>
              <a:off x="485775" y="6284913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6" name="Freeform 306"/>
            <p:cNvSpPr>
              <a:spLocks/>
            </p:cNvSpPr>
            <p:nvPr/>
          </p:nvSpPr>
          <p:spPr bwMode="auto">
            <a:xfrm>
              <a:off x="698500" y="6303963"/>
              <a:ext cx="34925" cy="114300"/>
            </a:xfrm>
            <a:custGeom>
              <a:avLst/>
              <a:gdLst>
                <a:gd name="T0" fmla="*/ 10 w 11"/>
                <a:gd name="T1" fmla="*/ 0 h 36"/>
                <a:gd name="T2" fmla="*/ 5 w 11"/>
                <a:gd name="T3" fmla="*/ 9 h 36"/>
                <a:gd name="T4" fmla="*/ 5 w 11"/>
                <a:gd name="T5" fmla="*/ 17 h 36"/>
                <a:gd name="T6" fmla="*/ 2 w 11"/>
                <a:gd name="T7" fmla="*/ 27 h 36"/>
                <a:gd name="T8" fmla="*/ 3 w 11"/>
                <a:gd name="T9" fmla="*/ 27 h 36"/>
                <a:gd name="T10" fmla="*/ 4 w 11"/>
                <a:gd name="T11" fmla="*/ 25 h 36"/>
                <a:gd name="T12" fmla="*/ 3 w 11"/>
                <a:gd name="T13" fmla="*/ 27 h 36"/>
                <a:gd name="T14" fmla="*/ 8 w 11"/>
                <a:gd name="T15" fmla="*/ 28 h 36"/>
                <a:gd name="T16" fmla="*/ 10 w 11"/>
                <a:gd name="T17" fmla="*/ 18 h 36"/>
                <a:gd name="T18" fmla="*/ 10 w 11"/>
                <a:gd name="T1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6">
                  <a:moveTo>
                    <a:pt x="10" y="0"/>
                  </a:moveTo>
                  <a:cubicBezTo>
                    <a:pt x="7" y="1"/>
                    <a:pt x="5" y="9"/>
                    <a:pt x="5" y="9"/>
                  </a:cubicBezTo>
                  <a:cubicBezTo>
                    <a:pt x="9" y="11"/>
                    <a:pt x="6" y="16"/>
                    <a:pt x="5" y="17"/>
                  </a:cubicBezTo>
                  <a:cubicBezTo>
                    <a:pt x="0" y="23"/>
                    <a:pt x="2" y="21"/>
                    <a:pt x="2" y="27"/>
                  </a:cubicBezTo>
                  <a:cubicBezTo>
                    <a:pt x="2" y="27"/>
                    <a:pt x="2" y="27"/>
                    <a:pt x="3" y="27"/>
                  </a:cubicBezTo>
                  <a:cubicBezTo>
                    <a:pt x="3" y="26"/>
                    <a:pt x="3" y="25"/>
                    <a:pt x="4" y="25"/>
                  </a:cubicBezTo>
                  <a:cubicBezTo>
                    <a:pt x="4" y="26"/>
                    <a:pt x="4" y="27"/>
                    <a:pt x="3" y="27"/>
                  </a:cubicBezTo>
                  <a:cubicBezTo>
                    <a:pt x="2" y="30"/>
                    <a:pt x="5" y="36"/>
                    <a:pt x="8" y="28"/>
                  </a:cubicBezTo>
                  <a:cubicBezTo>
                    <a:pt x="9" y="24"/>
                    <a:pt x="8" y="19"/>
                    <a:pt x="10" y="18"/>
                  </a:cubicBezTo>
                  <a:cubicBezTo>
                    <a:pt x="9" y="12"/>
                    <a:pt x="11" y="6"/>
                    <a:pt x="1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7" name="Freeform 307"/>
            <p:cNvSpPr>
              <a:spLocks/>
            </p:cNvSpPr>
            <p:nvPr/>
          </p:nvSpPr>
          <p:spPr bwMode="auto">
            <a:xfrm>
              <a:off x="257175" y="6872288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8" name="Freeform 308"/>
            <p:cNvSpPr>
              <a:spLocks/>
            </p:cNvSpPr>
            <p:nvPr/>
          </p:nvSpPr>
          <p:spPr bwMode="auto">
            <a:xfrm>
              <a:off x="723900" y="6113463"/>
              <a:ext cx="12700" cy="12700"/>
            </a:xfrm>
            <a:custGeom>
              <a:avLst/>
              <a:gdLst>
                <a:gd name="T0" fmla="*/ 2 w 4"/>
                <a:gd name="T1" fmla="*/ 2 h 4"/>
                <a:gd name="T2" fmla="*/ 1 w 4"/>
                <a:gd name="T3" fmla="*/ 1 h 4"/>
                <a:gd name="T4" fmla="*/ 0 w 4"/>
                <a:gd name="T5" fmla="*/ 3 h 4"/>
                <a:gd name="T6" fmla="*/ 4 w 4"/>
                <a:gd name="T7" fmla="*/ 0 h 4"/>
                <a:gd name="T8" fmla="*/ 2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3" y="4"/>
                    <a:pt x="4" y="2"/>
                    <a:pt x="4" y="0"/>
                  </a:cubicBezTo>
                  <a:cubicBezTo>
                    <a:pt x="3" y="0"/>
                    <a:pt x="2" y="1"/>
                    <a:pt x="2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9" name="Freeform 309"/>
            <p:cNvSpPr>
              <a:spLocks/>
            </p:cNvSpPr>
            <p:nvPr/>
          </p:nvSpPr>
          <p:spPr bwMode="auto">
            <a:xfrm>
              <a:off x="225425" y="6469063"/>
              <a:ext cx="31750" cy="95250"/>
            </a:xfrm>
            <a:custGeom>
              <a:avLst/>
              <a:gdLst>
                <a:gd name="T0" fmla="*/ 6 w 10"/>
                <a:gd name="T1" fmla="*/ 1 h 30"/>
                <a:gd name="T2" fmla="*/ 0 w 10"/>
                <a:gd name="T3" fmla="*/ 5 h 30"/>
                <a:gd name="T4" fmla="*/ 9 w 10"/>
                <a:gd name="T5" fmla="*/ 17 h 30"/>
                <a:gd name="T6" fmla="*/ 6 w 10"/>
                <a:gd name="T7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30">
                  <a:moveTo>
                    <a:pt x="6" y="1"/>
                  </a:moveTo>
                  <a:cubicBezTo>
                    <a:pt x="2" y="0"/>
                    <a:pt x="4" y="6"/>
                    <a:pt x="0" y="5"/>
                  </a:cubicBezTo>
                  <a:cubicBezTo>
                    <a:pt x="2" y="6"/>
                    <a:pt x="7" y="30"/>
                    <a:pt x="9" y="17"/>
                  </a:cubicBezTo>
                  <a:cubicBezTo>
                    <a:pt x="10" y="13"/>
                    <a:pt x="10" y="3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0" name="Freeform 310"/>
            <p:cNvSpPr>
              <a:spLocks/>
            </p:cNvSpPr>
            <p:nvPr/>
          </p:nvSpPr>
          <p:spPr bwMode="auto">
            <a:xfrm>
              <a:off x="485775" y="6837363"/>
              <a:ext cx="9525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1" name="Freeform 311"/>
            <p:cNvSpPr>
              <a:spLocks/>
            </p:cNvSpPr>
            <p:nvPr/>
          </p:nvSpPr>
          <p:spPr bwMode="auto">
            <a:xfrm>
              <a:off x="714375" y="6275388"/>
              <a:ext cx="15875" cy="12700"/>
            </a:xfrm>
            <a:custGeom>
              <a:avLst/>
              <a:gdLst>
                <a:gd name="T0" fmla="*/ 1 w 5"/>
                <a:gd name="T1" fmla="*/ 0 h 4"/>
                <a:gd name="T2" fmla="*/ 0 w 5"/>
                <a:gd name="T3" fmla="*/ 4 h 4"/>
                <a:gd name="T4" fmla="*/ 5 w 5"/>
                <a:gd name="T5" fmla="*/ 1 h 4"/>
                <a:gd name="T6" fmla="*/ 1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1" y="0"/>
                  </a:moveTo>
                  <a:cubicBezTo>
                    <a:pt x="1" y="1"/>
                    <a:pt x="0" y="3"/>
                    <a:pt x="0" y="4"/>
                  </a:cubicBezTo>
                  <a:cubicBezTo>
                    <a:pt x="3" y="3"/>
                    <a:pt x="2" y="1"/>
                    <a:pt x="5" y="1"/>
                  </a:cubicBezTo>
                  <a:cubicBezTo>
                    <a:pt x="4" y="1"/>
                    <a:pt x="2" y="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2" name="Freeform 312"/>
            <p:cNvSpPr>
              <a:spLocks/>
            </p:cNvSpPr>
            <p:nvPr/>
          </p:nvSpPr>
          <p:spPr bwMode="auto">
            <a:xfrm>
              <a:off x="685800" y="6408738"/>
              <a:ext cx="28575" cy="31750"/>
            </a:xfrm>
            <a:custGeom>
              <a:avLst/>
              <a:gdLst>
                <a:gd name="T0" fmla="*/ 7 w 9"/>
                <a:gd name="T1" fmla="*/ 5 h 10"/>
                <a:gd name="T2" fmla="*/ 5 w 9"/>
                <a:gd name="T3" fmla="*/ 2 h 10"/>
                <a:gd name="T4" fmla="*/ 2 w 9"/>
                <a:gd name="T5" fmla="*/ 4 h 10"/>
                <a:gd name="T6" fmla="*/ 5 w 9"/>
                <a:gd name="T7" fmla="*/ 5 h 10"/>
                <a:gd name="T8" fmla="*/ 1 w 9"/>
                <a:gd name="T9" fmla="*/ 6 h 10"/>
                <a:gd name="T10" fmla="*/ 7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7" y="5"/>
                  </a:moveTo>
                  <a:cubicBezTo>
                    <a:pt x="9" y="0"/>
                    <a:pt x="5" y="6"/>
                    <a:pt x="5" y="2"/>
                  </a:cubicBezTo>
                  <a:cubicBezTo>
                    <a:pt x="5" y="3"/>
                    <a:pt x="4" y="4"/>
                    <a:pt x="2" y="4"/>
                  </a:cubicBezTo>
                  <a:cubicBezTo>
                    <a:pt x="3" y="4"/>
                    <a:pt x="4" y="5"/>
                    <a:pt x="5" y="5"/>
                  </a:cubicBezTo>
                  <a:cubicBezTo>
                    <a:pt x="4" y="5"/>
                    <a:pt x="2" y="6"/>
                    <a:pt x="1" y="6"/>
                  </a:cubicBezTo>
                  <a:cubicBezTo>
                    <a:pt x="0" y="10"/>
                    <a:pt x="6" y="8"/>
                    <a:pt x="7" y="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3" name="Freeform 313"/>
            <p:cNvSpPr>
              <a:spLocks/>
            </p:cNvSpPr>
            <p:nvPr/>
          </p:nvSpPr>
          <p:spPr bwMode="auto">
            <a:xfrm>
              <a:off x="371475" y="6507163"/>
              <a:ext cx="38100" cy="50800"/>
            </a:xfrm>
            <a:custGeom>
              <a:avLst/>
              <a:gdLst>
                <a:gd name="T0" fmla="*/ 12 w 12"/>
                <a:gd name="T1" fmla="*/ 3 h 16"/>
                <a:gd name="T2" fmla="*/ 10 w 12"/>
                <a:gd name="T3" fmla="*/ 2 h 16"/>
                <a:gd name="T4" fmla="*/ 3 w 12"/>
                <a:gd name="T5" fmla="*/ 9 h 16"/>
                <a:gd name="T6" fmla="*/ 8 w 12"/>
                <a:gd name="T7" fmla="*/ 14 h 16"/>
                <a:gd name="T8" fmla="*/ 12 w 12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3"/>
                  </a:moveTo>
                  <a:cubicBezTo>
                    <a:pt x="9" y="0"/>
                    <a:pt x="8" y="0"/>
                    <a:pt x="10" y="2"/>
                  </a:cubicBezTo>
                  <a:cubicBezTo>
                    <a:pt x="10" y="3"/>
                    <a:pt x="4" y="6"/>
                    <a:pt x="3" y="9"/>
                  </a:cubicBezTo>
                  <a:cubicBezTo>
                    <a:pt x="0" y="14"/>
                    <a:pt x="5" y="16"/>
                    <a:pt x="8" y="14"/>
                  </a:cubicBezTo>
                  <a:cubicBezTo>
                    <a:pt x="11" y="13"/>
                    <a:pt x="4" y="5"/>
                    <a:pt x="12" y="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4" name="Freeform 314"/>
            <p:cNvSpPr>
              <a:spLocks/>
            </p:cNvSpPr>
            <p:nvPr/>
          </p:nvSpPr>
          <p:spPr bwMode="auto">
            <a:xfrm>
              <a:off x="403225" y="6300788"/>
              <a:ext cx="12700" cy="31750"/>
            </a:xfrm>
            <a:custGeom>
              <a:avLst/>
              <a:gdLst>
                <a:gd name="T0" fmla="*/ 4 w 4"/>
                <a:gd name="T1" fmla="*/ 7 h 10"/>
                <a:gd name="T2" fmla="*/ 3 w 4"/>
                <a:gd name="T3" fmla="*/ 9 h 10"/>
                <a:gd name="T4" fmla="*/ 2 w 4"/>
                <a:gd name="T5" fmla="*/ 0 h 10"/>
                <a:gd name="T6" fmla="*/ 0 w 4"/>
                <a:gd name="T7" fmla="*/ 3 h 10"/>
                <a:gd name="T8" fmla="*/ 2 w 4"/>
                <a:gd name="T9" fmla="*/ 3 h 10"/>
                <a:gd name="T10" fmla="*/ 0 w 4"/>
                <a:gd name="T11" fmla="*/ 4 h 10"/>
                <a:gd name="T12" fmla="*/ 1 w 4"/>
                <a:gd name="T13" fmla="*/ 10 h 10"/>
                <a:gd name="T14" fmla="*/ 4 w 4"/>
                <a:gd name="T1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0">
                  <a:moveTo>
                    <a:pt x="4" y="7"/>
                  </a:moveTo>
                  <a:cubicBezTo>
                    <a:pt x="3" y="7"/>
                    <a:pt x="3" y="8"/>
                    <a:pt x="3" y="9"/>
                  </a:cubicBezTo>
                  <a:cubicBezTo>
                    <a:pt x="1" y="6"/>
                    <a:pt x="3" y="3"/>
                    <a:pt x="2" y="0"/>
                  </a:cubicBezTo>
                  <a:cubicBezTo>
                    <a:pt x="2" y="0"/>
                    <a:pt x="0" y="3"/>
                    <a:pt x="0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4"/>
                    <a:pt x="1" y="5"/>
                    <a:pt x="0" y="4"/>
                  </a:cubicBezTo>
                  <a:cubicBezTo>
                    <a:pt x="1" y="4"/>
                    <a:pt x="1" y="9"/>
                    <a:pt x="1" y="10"/>
                  </a:cubicBezTo>
                  <a:cubicBezTo>
                    <a:pt x="4" y="10"/>
                    <a:pt x="4" y="9"/>
                    <a:pt x="4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5" name="Freeform 315"/>
            <p:cNvSpPr>
              <a:spLocks/>
            </p:cNvSpPr>
            <p:nvPr/>
          </p:nvSpPr>
          <p:spPr bwMode="auto">
            <a:xfrm>
              <a:off x="371475" y="6507163"/>
              <a:ext cx="9525" cy="12700"/>
            </a:xfrm>
            <a:custGeom>
              <a:avLst/>
              <a:gdLst>
                <a:gd name="T0" fmla="*/ 3 w 3"/>
                <a:gd name="T1" fmla="*/ 0 h 4"/>
                <a:gd name="T2" fmla="*/ 1 w 3"/>
                <a:gd name="T3" fmla="*/ 0 h 4"/>
                <a:gd name="T4" fmla="*/ 0 w 3"/>
                <a:gd name="T5" fmla="*/ 4 h 4"/>
                <a:gd name="T6" fmla="*/ 3 w 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3" y="4"/>
                    <a:pt x="3" y="2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6" name="Freeform 316"/>
            <p:cNvSpPr>
              <a:spLocks/>
            </p:cNvSpPr>
            <p:nvPr/>
          </p:nvSpPr>
          <p:spPr bwMode="auto">
            <a:xfrm>
              <a:off x="330200" y="6288088"/>
              <a:ext cx="19050" cy="38100"/>
            </a:xfrm>
            <a:custGeom>
              <a:avLst/>
              <a:gdLst>
                <a:gd name="T0" fmla="*/ 6 w 6"/>
                <a:gd name="T1" fmla="*/ 4 h 12"/>
                <a:gd name="T2" fmla="*/ 2 w 6"/>
                <a:gd name="T3" fmla="*/ 12 h 12"/>
                <a:gd name="T4" fmla="*/ 6 w 6"/>
                <a:gd name="T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">
                  <a:moveTo>
                    <a:pt x="6" y="4"/>
                  </a:moveTo>
                  <a:cubicBezTo>
                    <a:pt x="0" y="0"/>
                    <a:pt x="2" y="9"/>
                    <a:pt x="2" y="12"/>
                  </a:cubicBezTo>
                  <a:cubicBezTo>
                    <a:pt x="4" y="10"/>
                    <a:pt x="5" y="7"/>
                    <a:pt x="6" y="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7" name="Freeform 317"/>
            <p:cNvSpPr>
              <a:spLocks/>
            </p:cNvSpPr>
            <p:nvPr/>
          </p:nvSpPr>
          <p:spPr bwMode="auto">
            <a:xfrm>
              <a:off x="342900" y="6564313"/>
              <a:ext cx="31750" cy="50800"/>
            </a:xfrm>
            <a:custGeom>
              <a:avLst/>
              <a:gdLst>
                <a:gd name="T0" fmla="*/ 7 w 10"/>
                <a:gd name="T1" fmla="*/ 7 h 16"/>
                <a:gd name="T2" fmla="*/ 6 w 10"/>
                <a:gd name="T3" fmla="*/ 5 h 16"/>
                <a:gd name="T4" fmla="*/ 5 w 10"/>
                <a:gd name="T5" fmla="*/ 15 h 16"/>
                <a:gd name="T6" fmla="*/ 6 w 10"/>
                <a:gd name="T7" fmla="*/ 10 h 16"/>
                <a:gd name="T8" fmla="*/ 7 w 10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7" y="7"/>
                  </a:moveTo>
                  <a:cubicBezTo>
                    <a:pt x="6" y="6"/>
                    <a:pt x="6" y="5"/>
                    <a:pt x="6" y="5"/>
                  </a:cubicBezTo>
                  <a:cubicBezTo>
                    <a:pt x="2" y="8"/>
                    <a:pt x="0" y="12"/>
                    <a:pt x="5" y="15"/>
                  </a:cubicBezTo>
                  <a:cubicBezTo>
                    <a:pt x="6" y="14"/>
                    <a:pt x="7" y="12"/>
                    <a:pt x="6" y="10"/>
                  </a:cubicBezTo>
                  <a:cubicBezTo>
                    <a:pt x="9" y="16"/>
                    <a:pt x="10" y="0"/>
                    <a:pt x="7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8" name="Freeform 318"/>
            <p:cNvSpPr>
              <a:spLocks/>
            </p:cNvSpPr>
            <p:nvPr/>
          </p:nvSpPr>
          <p:spPr bwMode="auto">
            <a:xfrm>
              <a:off x="269875" y="6367463"/>
              <a:ext cx="25400" cy="66675"/>
            </a:xfrm>
            <a:custGeom>
              <a:avLst/>
              <a:gdLst>
                <a:gd name="T0" fmla="*/ 0 w 8"/>
                <a:gd name="T1" fmla="*/ 19 h 21"/>
                <a:gd name="T2" fmla="*/ 6 w 8"/>
                <a:gd name="T3" fmla="*/ 21 h 21"/>
                <a:gd name="T4" fmla="*/ 6 w 8"/>
                <a:gd name="T5" fmla="*/ 10 h 21"/>
                <a:gd name="T6" fmla="*/ 2 w 8"/>
                <a:gd name="T7" fmla="*/ 3 h 21"/>
                <a:gd name="T8" fmla="*/ 0 w 8"/>
                <a:gd name="T9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0" y="19"/>
                  </a:moveTo>
                  <a:cubicBezTo>
                    <a:pt x="2" y="20"/>
                    <a:pt x="4" y="21"/>
                    <a:pt x="6" y="21"/>
                  </a:cubicBezTo>
                  <a:cubicBezTo>
                    <a:pt x="8" y="17"/>
                    <a:pt x="6" y="14"/>
                    <a:pt x="6" y="10"/>
                  </a:cubicBezTo>
                  <a:cubicBezTo>
                    <a:pt x="5" y="0"/>
                    <a:pt x="3" y="10"/>
                    <a:pt x="2" y="3"/>
                  </a:cubicBezTo>
                  <a:cubicBezTo>
                    <a:pt x="2" y="5"/>
                    <a:pt x="4" y="18"/>
                    <a:pt x="0" y="1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9" name="Freeform 319"/>
            <p:cNvSpPr>
              <a:spLocks/>
            </p:cNvSpPr>
            <p:nvPr/>
          </p:nvSpPr>
          <p:spPr bwMode="auto">
            <a:xfrm>
              <a:off x="482600" y="6853238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0" name="Freeform 320"/>
            <p:cNvSpPr>
              <a:spLocks noEditPoints="1"/>
            </p:cNvSpPr>
            <p:nvPr/>
          </p:nvSpPr>
          <p:spPr bwMode="auto">
            <a:xfrm>
              <a:off x="752475" y="6405563"/>
              <a:ext cx="977900" cy="454025"/>
            </a:xfrm>
            <a:custGeom>
              <a:avLst/>
              <a:gdLst>
                <a:gd name="T0" fmla="*/ 23 w 308"/>
                <a:gd name="T1" fmla="*/ 140 h 143"/>
                <a:gd name="T2" fmla="*/ 24 w 308"/>
                <a:gd name="T3" fmla="*/ 142 h 143"/>
                <a:gd name="T4" fmla="*/ 36 w 308"/>
                <a:gd name="T5" fmla="*/ 142 h 143"/>
                <a:gd name="T6" fmla="*/ 42 w 308"/>
                <a:gd name="T7" fmla="*/ 133 h 143"/>
                <a:gd name="T8" fmla="*/ 41 w 308"/>
                <a:gd name="T9" fmla="*/ 130 h 143"/>
                <a:gd name="T10" fmla="*/ 46 w 308"/>
                <a:gd name="T11" fmla="*/ 121 h 143"/>
                <a:gd name="T12" fmla="*/ 54 w 308"/>
                <a:gd name="T13" fmla="*/ 114 h 143"/>
                <a:gd name="T14" fmla="*/ 50 w 308"/>
                <a:gd name="T15" fmla="*/ 106 h 143"/>
                <a:gd name="T16" fmla="*/ 51 w 308"/>
                <a:gd name="T17" fmla="*/ 105 h 143"/>
                <a:gd name="T18" fmla="*/ 61 w 308"/>
                <a:gd name="T19" fmla="*/ 98 h 143"/>
                <a:gd name="T20" fmla="*/ 63 w 308"/>
                <a:gd name="T21" fmla="*/ 99 h 143"/>
                <a:gd name="T22" fmla="*/ 81 w 308"/>
                <a:gd name="T23" fmla="*/ 81 h 143"/>
                <a:gd name="T24" fmla="*/ 112 w 308"/>
                <a:gd name="T25" fmla="*/ 70 h 143"/>
                <a:gd name="T26" fmla="*/ 153 w 308"/>
                <a:gd name="T27" fmla="*/ 52 h 143"/>
                <a:gd name="T28" fmla="*/ 175 w 308"/>
                <a:gd name="T29" fmla="*/ 45 h 143"/>
                <a:gd name="T30" fmla="*/ 187 w 308"/>
                <a:gd name="T31" fmla="*/ 38 h 143"/>
                <a:gd name="T32" fmla="*/ 201 w 308"/>
                <a:gd name="T33" fmla="*/ 38 h 143"/>
                <a:gd name="T34" fmla="*/ 248 w 308"/>
                <a:gd name="T35" fmla="*/ 18 h 143"/>
                <a:gd name="T36" fmla="*/ 259 w 308"/>
                <a:gd name="T37" fmla="*/ 11 h 143"/>
                <a:gd name="T38" fmla="*/ 258 w 308"/>
                <a:gd name="T39" fmla="*/ 12 h 143"/>
                <a:gd name="T40" fmla="*/ 301 w 308"/>
                <a:gd name="T41" fmla="*/ 3 h 143"/>
                <a:gd name="T42" fmla="*/ 307 w 308"/>
                <a:gd name="T43" fmla="*/ 0 h 143"/>
                <a:gd name="T44" fmla="*/ 281 w 308"/>
                <a:gd name="T45" fmla="*/ 4 h 143"/>
                <a:gd name="T46" fmla="*/ 283 w 308"/>
                <a:gd name="T47" fmla="*/ 6 h 143"/>
                <a:gd name="T48" fmla="*/ 280 w 308"/>
                <a:gd name="T49" fmla="*/ 6 h 143"/>
                <a:gd name="T50" fmla="*/ 280 w 308"/>
                <a:gd name="T51" fmla="*/ 8 h 143"/>
                <a:gd name="T52" fmla="*/ 280 w 308"/>
                <a:gd name="T53" fmla="*/ 6 h 143"/>
                <a:gd name="T54" fmla="*/ 263 w 308"/>
                <a:gd name="T55" fmla="*/ 10 h 143"/>
                <a:gd name="T56" fmla="*/ 246 w 308"/>
                <a:gd name="T57" fmla="*/ 13 h 143"/>
                <a:gd name="T58" fmla="*/ 214 w 308"/>
                <a:gd name="T59" fmla="*/ 21 h 143"/>
                <a:gd name="T60" fmla="*/ 210 w 308"/>
                <a:gd name="T61" fmla="*/ 25 h 143"/>
                <a:gd name="T62" fmla="*/ 205 w 308"/>
                <a:gd name="T63" fmla="*/ 29 h 143"/>
                <a:gd name="T64" fmla="*/ 191 w 308"/>
                <a:gd name="T65" fmla="*/ 33 h 143"/>
                <a:gd name="T66" fmla="*/ 165 w 308"/>
                <a:gd name="T67" fmla="*/ 40 h 143"/>
                <a:gd name="T68" fmla="*/ 153 w 308"/>
                <a:gd name="T69" fmla="*/ 42 h 143"/>
                <a:gd name="T70" fmla="*/ 153 w 308"/>
                <a:gd name="T71" fmla="*/ 47 h 143"/>
                <a:gd name="T72" fmla="*/ 142 w 308"/>
                <a:gd name="T73" fmla="*/ 54 h 143"/>
                <a:gd name="T74" fmla="*/ 100 w 308"/>
                <a:gd name="T75" fmla="*/ 65 h 143"/>
                <a:gd name="T76" fmla="*/ 92 w 308"/>
                <a:gd name="T77" fmla="*/ 70 h 143"/>
                <a:gd name="T78" fmla="*/ 83 w 308"/>
                <a:gd name="T79" fmla="*/ 72 h 143"/>
                <a:gd name="T80" fmla="*/ 75 w 308"/>
                <a:gd name="T81" fmla="*/ 78 h 143"/>
                <a:gd name="T82" fmla="*/ 59 w 308"/>
                <a:gd name="T83" fmla="*/ 82 h 143"/>
                <a:gd name="T84" fmla="*/ 39 w 308"/>
                <a:gd name="T85" fmla="*/ 99 h 143"/>
                <a:gd name="T86" fmla="*/ 20 w 308"/>
                <a:gd name="T87" fmla="*/ 119 h 143"/>
                <a:gd name="T88" fmla="*/ 0 w 308"/>
                <a:gd name="T89" fmla="*/ 141 h 143"/>
                <a:gd name="T90" fmla="*/ 0 w 308"/>
                <a:gd name="T91" fmla="*/ 142 h 143"/>
                <a:gd name="T92" fmla="*/ 21 w 308"/>
                <a:gd name="T93" fmla="*/ 142 h 143"/>
                <a:gd name="T94" fmla="*/ 23 w 308"/>
                <a:gd name="T95" fmla="*/ 140 h 143"/>
                <a:gd name="T96" fmla="*/ 49 w 308"/>
                <a:gd name="T97" fmla="*/ 116 h 143"/>
                <a:gd name="T98" fmla="*/ 42 w 308"/>
                <a:gd name="T99" fmla="*/ 118 h 143"/>
                <a:gd name="T100" fmla="*/ 49 w 308"/>
                <a:gd name="T101" fmla="*/ 116 h 143"/>
                <a:gd name="T102" fmla="*/ 36 w 308"/>
                <a:gd name="T103" fmla="*/ 126 h 143"/>
                <a:gd name="T104" fmla="*/ 33 w 308"/>
                <a:gd name="T105" fmla="*/ 126 h 143"/>
                <a:gd name="T106" fmla="*/ 35 w 308"/>
                <a:gd name="T107" fmla="*/ 123 h 143"/>
                <a:gd name="T108" fmla="*/ 34 w 308"/>
                <a:gd name="T109" fmla="*/ 123 h 143"/>
                <a:gd name="T110" fmla="*/ 38 w 308"/>
                <a:gd name="T111" fmla="*/ 121 h 143"/>
                <a:gd name="T112" fmla="*/ 35 w 308"/>
                <a:gd name="T113" fmla="*/ 130 h 143"/>
                <a:gd name="T114" fmla="*/ 34 w 308"/>
                <a:gd name="T115" fmla="*/ 132 h 143"/>
                <a:gd name="T116" fmla="*/ 29 w 308"/>
                <a:gd name="T117" fmla="*/ 137 h 143"/>
                <a:gd name="T118" fmla="*/ 36 w 308"/>
                <a:gd name="T119" fmla="*/ 1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8" h="143">
                  <a:moveTo>
                    <a:pt x="23" y="140"/>
                  </a:moveTo>
                  <a:cubicBezTo>
                    <a:pt x="23" y="141"/>
                    <a:pt x="23" y="141"/>
                    <a:pt x="24" y="142"/>
                  </a:cubicBezTo>
                  <a:cubicBezTo>
                    <a:pt x="36" y="142"/>
                    <a:pt x="36" y="142"/>
                    <a:pt x="36" y="142"/>
                  </a:cubicBezTo>
                  <a:cubicBezTo>
                    <a:pt x="38" y="137"/>
                    <a:pt x="40" y="133"/>
                    <a:pt x="42" y="133"/>
                  </a:cubicBezTo>
                  <a:cubicBezTo>
                    <a:pt x="42" y="132"/>
                    <a:pt x="42" y="131"/>
                    <a:pt x="41" y="130"/>
                  </a:cubicBezTo>
                  <a:cubicBezTo>
                    <a:pt x="44" y="134"/>
                    <a:pt x="48" y="123"/>
                    <a:pt x="46" y="121"/>
                  </a:cubicBezTo>
                  <a:cubicBezTo>
                    <a:pt x="51" y="125"/>
                    <a:pt x="53" y="115"/>
                    <a:pt x="54" y="114"/>
                  </a:cubicBezTo>
                  <a:cubicBezTo>
                    <a:pt x="57" y="110"/>
                    <a:pt x="55" y="110"/>
                    <a:pt x="50" y="106"/>
                  </a:cubicBezTo>
                  <a:cubicBezTo>
                    <a:pt x="51" y="105"/>
                    <a:pt x="54" y="105"/>
                    <a:pt x="51" y="105"/>
                  </a:cubicBezTo>
                  <a:cubicBezTo>
                    <a:pt x="57" y="102"/>
                    <a:pt x="59" y="105"/>
                    <a:pt x="61" y="98"/>
                  </a:cubicBezTo>
                  <a:cubicBezTo>
                    <a:pt x="61" y="99"/>
                    <a:pt x="62" y="99"/>
                    <a:pt x="63" y="99"/>
                  </a:cubicBezTo>
                  <a:cubicBezTo>
                    <a:pt x="58" y="96"/>
                    <a:pt x="81" y="84"/>
                    <a:pt x="81" y="81"/>
                  </a:cubicBezTo>
                  <a:cubicBezTo>
                    <a:pt x="88" y="82"/>
                    <a:pt x="104" y="76"/>
                    <a:pt x="112" y="70"/>
                  </a:cubicBezTo>
                  <a:cubicBezTo>
                    <a:pt x="116" y="67"/>
                    <a:pt x="157" y="65"/>
                    <a:pt x="153" y="52"/>
                  </a:cubicBezTo>
                  <a:cubicBezTo>
                    <a:pt x="153" y="53"/>
                    <a:pt x="172" y="47"/>
                    <a:pt x="175" y="45"/>
                  </a:cubicBezTo>
                  <a:cubicBezTo>
                    <a:pt x="178" y="42"/>
                    <a:pt x="186" y="43"/>
                    <a:pt x="187" y="38"/>
                  </a:cubicBezTo>
                  <a:cubicBezTo>
                    <a:pt x="192" y="38"/>
                    <a:pt x="197" y="40"/>
                    <a:pt x="201" y="38"/>
                  </a:cubicBezTo>
                  <a:cubicBezTo>
                    <a:pt x="213" y="32"/>
                    <a:pt x="239" y="28"/>
                    <a:pt x="248" y="18"/>
                  </a:cubicBezTo>
                  <a:cubicBezTo>
                    <a:pt x="254" y="22"/>
                    <a:pt x="255" y="11"/>
                    <a:pt x="259" y="11"/>
                  </a:cubicBezTo>
                  <a:cubicBezTo>
                    <a:pt x="260" y="12"/>
                    <a:pt x="259" y="12"/>
                    <a:pt x="258" y="12"/>
                  </a:cubicBezTo>
                  <a:cubicBezTo>
                    <a:pt x="265" y="15"/>
                    <a:pt x="298" y="8"/>
                    <a:pt x="301" y="3"/>
                  </a:cubicBezTo>
                  <a:cubicBezTo>
                    <a:pt x="306" y="7"/>
                    <a:pt x="308" y="0"/>
                    <a:pt x="307" y="0"/>
                  </a:cubicBezTo>
                  <a:cubicBezTo>
                    <a:pt x="298" y="1"/>
                    <a:pt x="290" y="2"/>
                    <a:pt x="281" y="4"/>
                  </a:cubicBezTo>
                  <a:cubicBezTo>
                    <a:pt x="282" y="4"/>
                    <a:pt x="282" y="5"/>
                    <a:pt x="283" y="6"/>
                  </a:cubicBezTo>
                  <a:cubicBezTo>
                    <a:pt x="283" y="7"/>
                    <a:pt x="281" y="4"/>
                    <a:pt x="280" y="6"/>
                  </a:cubicBezTo>
                  <a:cubicBezTo>
                    <a:pt x="281" y="7"/>
                    <a:pt x="281" y="7"/>
                    <a:pt x="280" y="8"/>
                  </a:cubicBezTo>
                  <a:cubicBezTo>
                    <a:pt x="279" y="7"/>
                    <a:pt x="279" y="6"/>
                    <a:pt x="280" y="6"/>
                  </a:cubicBezTo>
                  <a:cubicBezTo>
                    <a:pt x="274" y="3"/>
                    <a:pt x="268" y="10"/>
                    <a:pt x="263" y="10"/>
                  </a:cubicBezTo>
                  <a:cubicBezTo>
                    <a:pt x="258" y="9"/>
                    <a:pt x="250" y="10"/>
                    <a:pt x="246" y="13"/>
                  </a:cubicBezTo>
                  <a:cubicBezTo>
                    <a:pt x="243" y="15"/>
                    <a:pt x="214" y="25"/>
                    <a:pt x="214" y="21"/>
                  </a:cubicBezTo>
                  <a:cubicBezTo>
                    <a:pt x="210" y="24"/>
                    <a:pt x="217" y="24"/>
                    <a:pt x="210" y="25"/>
                  </a:cubicBezTo>
                  <a:cubicBezTo>
                    <a:pt x="208" y="25"/>
                    <a:pt x="201" y="24"/>
                    <a:pt x="205" y="29"/>
                  </a:cubicBezTo>
                  <a:cubicBezTo>
                    <a:pt x="202" y="27"/>
                    <a:pt x="191" y="27"/>
                    <a:pt x="191" y="33"/>
                  </a:cubicBezTo>
                  <a:cubicBezTo>
                    <a:pt x="187" y="32"/>
                    <a:pt x="171" y="35"/>
                    <a:pt x="165" y="40"/>
                  </a:cubicBezTo>
                  <a:cubicBezTo>
                    <a:pt x="162" y="42"/>
                    <a:pt x="157" y="42"/>
                    <a:pt x="153" y="42"/>
                  </a:cubicBezTo>
                  <a:cubicBezTo>
                    <a:pt x="152" y="42"/>
                    <a:pt x="154" y="46"/>
                    <a:pt x="153" y="47"/>
                  </a:cubicBezTo>
                  <a:cubicBezTo>
                    <a:pt x="149" y="50"/>
                    <a:pt x="145" y="50"/>
                    <a:pt x="142" y="54"/>
                  </a:cubicBezTo>
                  <a:cubicBezTo>
                    <a:pt x="142" y="53"/>
                    <a:pt x="103" y="65"/>
                    <a:pt x="100" y="65"/>
                  </a:cubicBezTo>
                  <a:cubicBezTo>
                    <a:pt x="96" y="66"/>
                    <a:pt x="94" y="69"/>
                    <a:pt x="92" y="70"/>
                  </a:cubicBezTo>
                  <a:cubicBezTo>
                    <a:pt x="88" y="73"/>
                    <a:pt x="86" y="70"/>
                    <a:pt x="83" y="72"/>
                  </a:cubicBezTo>
                  <a:cubicBezTo>
                    <a:pt x="80" y="73"/>
                    <a:pt x="78" y="77"/>
                    <a:pt x="75" y="78"/>
                  </a:cubicBezTo>
                  <a:cubicBezTo>
                    <a:pt x="70" y="80"/>
                    <a:pt x="64" y="79"/>
                    <a:pt x="59" y="82"/>
                  </a:cubicBezTo>
                  <a:cubicBezTo>
                    <a:pt x="52" y="86"/>
                    <a:pt x="46" y="94"/>
                    <a:pt x="39" y="99"/>
                  </a:cubicBezTo>
                  <a:cubicBezTo>
                    <a:pt x="33" y="106"/>
                    <a:pt x="26" y="112"/>
                    <a:pt x="20" y="119"/>
                  </a:cubicBezTo>
                  <a:cubicBezTo>
                    <a:pt x="17" y="123"/>
                    <a:pt x="3" y="143"/>
                    <a:pt x="0" y="141"/>
                  </a:cubicBezTo>
                  <a:cubicBezTo>
                    <a:pt x="0" y="141"/>
                    <a:pt x="0" y="142"/>
                    <a:pt x="0" y="142"/>
                  </a:cubicBezTo>
                  <a:cubicBezTo>
                    <a:pt x="21" y="142"/>
                    <a:pt x="21" y="142"/>
                    <a:pt x="21" y="142"/>
                  </a:cubicBezTo>
                  <a:cubicBezTo>
                    <a:pt x="22" y="141"/>
                    <a:pt x="23" y="141"/>
                    <a:pt x="23" y="140"/>
                  </a:cubicBezTo>
                  <a:close/>
                  <a:moveTo>
                    <a:pt x="49" y="116"/>
                  </a:moveTo>
                  <a:cubicBezTo>
                    <a:pt x="46" y="115"/>
                    <a:pt x="45" y="118"/>
                    <a:pt x="42" y="118"/>
                  </a:cubicBezTo>
                  <a:cubicBezTo>
                    <a:pt x="43" y="113"/>
                    <a:pt x="50" y="113"/>
                    <a:pt x="49" y="116"/>
                  </a:cubicBezTo>
                  <a:close/>
                  <a:moveTo>
                    <a:pt x="36" y="126"/>
                  </a:moveTo>
                  <a:cubicBezTo>
                    <a:pt x="35" y="126"/>
                    <a:pt x="34" y="126"/>
                    <a:pt x="33" y="126"/>
                  </a:cubicBezTo>
                  <a:cubicBezTo>
                    <a:pt x="35" y="125"/>
                    <a:pt x="36" y="124"/>
                    <a:pt x="35" y="123"/>
                  </a:cubicBezTo>
                  <a:cubicBezTo>
                    <a:pt x="35" y="123"/>
                    <a:pt x="35" y="123"/>
                    <a:pt x="34" y="123"/>
                  </a:cubicBezTo>
                  <a:cubicBezTo>
                    <a:pt x="36" y="123"/>
                    <a:pt x="37" y="122"/>
                    <a:pt x="38" y="121"/>
                  </a:cubicBezTo>
                  <a:cubicBezTo>
                    <a:pt x="37" y="124"/>
                    <a:pt x="36" y="127"/>
                    <a:pt x="35" y="130"/>
                  </a:cubicBezTo>
                  <a:cubicBezTo>
                    <a:pt x="35" y="127"/>
                    <a:pt x="34" y="132"/>
                    <a:pt x="34" y="132"/>
                  </a:cubicBezTo>
                  <a:cubicBezTo>
                    <a:pt x="34" y="132"/>
                    <a:pt x="29" y="137"/>
                    <a:pt x="29" y="137"/>
                  </a:cubicBezTo>
                  <a:cubicBezTo>
                    <a:pt x="23" y="129"/>
                    <a:pt x="35" y="128"/>
                    <a:pt x="36" y="12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1" name="Freeform 321"/>
            <p:cNvSpPr>
              <a:spLocks/>
            </p:cNvSpPr>
            <p:nvPr/>
          </p:nvSpPr>
          <p:spPr bwMode="auto">
            <a:xfrm>
              <a:off x="1489075" y="6821488"/>
              <a:ext cx="88900" cy="34925"/>
            </a:xfrm>
            <a:custGeom>
              <a:avLst/>
              <a:gdLst>
                <a:gd name="T0" fmla="*/ 28 w 28"/>
                <a:gd name="T1" fmla="*/ 6 h 11"/>
                <a:gd name="T2" fmla="*/ 24 w 28"/>
                <a:gd name="T3" fmla="*/ 3 h 11"/>
                <a:gd name="T4" fmla="*/ 24 w 28"/>
                <a:gd name="T5" fmla="*/ 5 h 11"/>
                <a:gd name="T6" fmla="*/ 16 w 28"/>
                <a:gd name="T7" fmla="*/ 1 h 11"/>
                <a:gd name="T8" fmla="*/ 7 w 28"/>
                <a:gd name="T9" fmla="*/ 4 h 11"/>
                <a:gd name="T10" fmla="*/ 0 w 28"/>
                <a:gd name="T11" fmla="*/ 11 h 11"/>
                <a:gd name="T12" fmla="*/ 11 w 28"/>
                <a:gd name="T13" fmla="*/ 11 h 11"/>
                <a:gd name="T14" fmla="*/ 28 w 28"/>
                <a:gd name="T15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1">
                  <a:moveTo>
                    <a:pt x="28" y="6"/>
                  </a:moveTo>
                  <a:cubicBezTo>
                    <a:pt x="26" y="6"/>
                    <a:pt x="24" y="4"/>
                    <a:pt x="24" y="3"/>
                  </a:cubicBezTo>
                  <a:cubicBezTo>
                    <a:pt x="23" y="4"/>
                    <a:pt x="23" y="4"/>
                    <a:pt x="24" y="5"/>
                  </a:cubicBezTo>
                  <a:cubicBezTo>
                    <a:pt x="17" y="4"/>
                    <a:pt x="27" y="0"/>
                    <a:pt x="16" y="1"/>
                  </a:cubicBezTo>
                  <a:cubicBezTo>
                    <a:pt x="11" y="2"/>
                    <a:pt x="11" y="4"/>
                    <a:pt x="7" y="4"/>
                  </a:cubicBezTo>
                  <a:cubicBezTo>
                    <a:pt x="7" y="8"/>
                    <a:pt x="3" y="9"/>
                    <a:pt x="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6" y="8"/>
                    <a:pt x="21" y="5"/>
                    <a:pt x="28" y="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2" name="Freeform 322"/>
            <p:cNvSpPr>
              <a:spLocks/>
            </p:cNvSpPr>
            <p:nvPr/>
          </p:nvSpPr>
          <p:spPr bwMode="auto">
            <a:xfrm>
              <a:off x="1558925" y="6811963"/>
              <a:ext cx="101600" cy="44450"/>
            </a:xfrm>
            <a:custGeom>
              <a:avLst/>
              <a:gdLst>
                <a:gd name="T0" fmla="*/ 32 w 32"/>
                <a:gd name="T1" fmla="*/ 0 h 14"/>
                <a:gd name="T2" fmla="*/ 0 w 32"/>
                <a:gd name="T3" fmla="*/ 14 h 14"/>
                <a:gd name="T4" fmla="*/ 0 w 32"/>
                <a:gd name="T5" fmla="*/ 14 h 14"/>
                <a:gd name="T6" fmla="*/ 16 w 32"/>
                <a:gd name="T7" fmla="*/ 14 h 14"/>
                <a:gd name="T8" fmla="*/ 32 w 3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4">
                  <a:moveTo>
                    <a:pt x="32" y="0"/>
                  </a:moveTo>
                  <a:cubicBezTo>
                    <a:pt x="22" y="3"/>
                    <a:pt x="5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22" y="9"/>
                    <a:pt x="29" y="3"/>
                    <a:pt x="3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3" name="Freeform 323"/>
            <p:cNvSpPr>
              <a:spLocks/>
            </p:cNvSpPr>
            <p:nvPr/>
          </p:nvSpPr>
          <p:spPr bwMode="auto">
            <a:xfrm>
              <a:off x="34925" y="6735763"/>
              <a:ext cx="123825" cy="120650"/>
            </a:xfrm>
            <a:custGeom>
              <a:avLst/>
              <a:gdLst>
                <a:gd name="T0" fmla="*/ 24 w 39"/>
                <a:gd name="T1" fmla="*/ 28 h 38"/>
                <a:gd name="T2" fmla="*/ 24 w 39"/>
                <a:gd name="T3" fmla="*/ 38 h 38"/>
                <a:gd name="T4" fmla="*/ 28 w 39"/>
                <a:gd name="T5" fmla="*/ 38 h 38"/>
                <a:gd name="T6" fmla="*/ 30 w 39"/>
                <a:gd name="T7" fmla="*/ 28 h 38"/>
                <a:gd name="T8" fmla="*/ 39 w 39"/>
                <a:gd name="T9" fmla="*/ 3 h 38"/>
                <a:gd name="T10" fmla="*/ 37 w 39"/>
                <a:gd name="T11" fmla="*/ 0 h 38"/>
                <a:gd name="T12" fmla="*/ 30 w 39"/>
                <a:gd name="T13" fmla="*/ 4 h 38"/>
                <a:gd name="T14" fmla="*/ 26 w 39"/>
                <a:gd name="T15" fmla="*/ 15 h 38"/>
                <a:gd name="T16" fmla="*/ 17 w 39"/>
                <a:gd name="T17" fmla="*/ 21 h 38"/>
                <a:gd name="T18" fmla="*/ 8 w 39"/>
                <a:gd name="T19" fmla="*/ 27 h 38"/>
                <a:gd name="T20" fmla="*/ 10 w 39"/>
                <a:gd name="T21" fmla="*/ 28 h 38"/>
                <a:gd name="T22" fmla="*/ 0 w 39"/>
                <a:gd name="T23" fmla="*/ 38 h 38"/>
                <a:gd name="T24" fmla="*/ 14 w 39"/>
                <a:gd name="T25" fmla="*/ 38 h 38"/>
                <a:gd name="T26" fmla="*/ 24 w 39"/>
                <a:gd name="T27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38">
                  <a:moveTo>
                    <a:pt x="24" y="28"/>
                  </a:moveTo>
                  <a:cubicBezTo>
                    <a:pt x="25" y="30"/>
                    <a:pt x="24" y="34"/>
                    <a:pt x="24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5"/>
                    <a:pt x="27" y="30"/>
                    <a:pt x="30" y="28"/>
                  </a:cubicBezTo>
                  <a:cubicBezTo>
                    <a:pt x="25" y="29"/>
                    <a:pt x="35" y="6"/>
                    <a:pt x="39" y="3"/>
                  </a:cubicBezTo>
                  <a:cubicBezTo>
                    <a:pt x="36" y="4"/>
                    <a:pt x="39" y="0"/>
                    <a:pt x="37" y="0"/>
                  </a:cubicBezTo>
                  <a:cubicBezTo>
                    <a:pt x="37" y="5"/>
                    <a:pt x="33" y="4"/>
                    <a:pt x="30" y="4"/>
                  </a:cubicBezTo>
                  <a:cubicBezTo>
                    <a:pt x="28" y="6"/>
                    <a:pt x="27" y="13"/>
                    <a:pt x="26" y="15"/>
                  </a:cubicBezTo>
                  <a:cubicBezTo>
                    <a:pt x="23" y="18"/>
                    <a:pt x="19" y="22"/>
                    <a:pt x="17" y="21"/>
                  </a:cubicBezTo>
                  <a:cubicBezTo>
                    <a:pt x="18" y="28"/>
                    <a:pt x="10" y="24"/>
                    <a:pt x="8" y="27"/>
                  </a:cubicBezTo>
                  <a:cubicBezTo>
                    <a:pt x="8" y="27"/>
                    <a:pt x="9" y="28"/>
                    <a:pt x="10" y="28"/>
                  </a:cubicBezTo>
                  <a:cubicBezTo>
                    <a:pt x="9" y="29"/>
                    <a:pt x="4" y="35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8" y="33"/>
                    <a:pt x="21" y="29"/>
                    <a:pt x="24" y="2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4" name="Freeform 324"/>
            <p:cNvSpPr>
              <a:spLocks/>
            </p:cNvSpPr>
            <p:nvPr/>
          </p:nvSpPr>
          <p:spPr bwMode="auto">
            <a:xfrm>
              <a:off x="1428750" y="6415088"/>
              <a:ext cx="835025" cy="441325"/>
            </a:xfrm>
            <a:custGeom>
              <a:avLst/>
              <a:gdLst>
                <a:gd name="T0" fmla="*/ 11 w 263"/>
                <a:gd name="T1" fmla="*/ 131 h 139"/>
                <a:gd name="T2" fmla="*/ 21 w 263"/>
                <a:gd name="T3" fmla="*/ 128 h 139"/>
                <a:gd name="T4" fmla="*/ 41 w 263"/>
                <a:gd name="T5" fmla="*/ 122 h 139"/>
                <a:gd name="T6" fmla="*/ 43 w 263"/>
                <a:gd name="T7" fmla="*/ 122 h 139"/>
                <a:gd name="T8" fmla="*/ 45 w 263"/>
                <a:gd name="T9" fmla="*/ 121 h 139"/>
                <a:gd name="T10" fmla="*/ 80 w 263"/>
                <a:gd name="T11" fmla="*/ 113 h 139"/>
                <a:gd name="T12" fmla="*/ 89 w 263"/>
                <a:gd name="T13" fmla="*/ 113 h 139"/>
                <a:gd name="T14" fmla="*/ 103 w 263"/>
                <a:gd name="T15" fmla="*/ 113 h 139"/>
                <a:gd name="T16" fmla="*/ 139 w 263"/>
                <a:gd name="T17" fmla="*/ 113 h 139"/>
                <a:gd name="T18" fmla="*/ 144 w 263"/>
                <a:gd name="T19" fmla="*/ 112 h 139"/>
                <a:gd name="T20" fmla="*/ 145 w 263"/>
                <a:gd name="T21" fmla="*/ 115 h 139"/>
                <a:gd name="T22" fmla="*/ 151 w 263"/>
                <a:gd name="T23" fmla="*/ 115 h 139"/>
                <a:gd name="T24" fmla="*/ 160 w 263"/>
                <a:gd name="T25" fmla="*/ 115 h 139"/>
                <a:gd name="T26" fmla="*/ 200 w 263"/>
                <a:gd name="T27" fmla="*/ 116 h 139"/>
                <a:gd name="T28" fmla="*/ 235 w 263"/>
                <a:gd name="T29" fmla="*/ 123 h 139"/>
                <a:gd name="T30" fmla="*/ 263 w 263"/>
                <a:gd name="T31" fmla="*/ 128 h 139"/>
                <a:gd name="T32" fmla="*/ 239 w 263"/>
                <a:gd name="T33" fmla="*/ 116 h 139"/>
                <a:gd name="T34" fmla="*/ 221 w 263"/>
                <a:gd name="T35" fmla="*/ 112 h 139"/>
                <a:gd name="T36" fmla="*/ 204 w 263"/>
                <a:gd name="T37" fmla="*/ 104 h 139"/>
                <a:gd name="T38" fmla="*/ 191 w 263"/>
                <a:gd name="T39" fmla="*/ 108 h 139"/>
                <a:gd name="T40" fmla="*/ 192 w 263"/>
                <a:gd name="T41" fmla="*/ 110 h 139"/>
                <a:gd name="T42" fmla="*/ 126 w 263"/>
                <a:gd name="T43" fmla="*/ 100 h 139"/>
                <a:gd name="T44" fmla="*/ 56 w 263"/>
                <a:gd name="T45" fmla="*/ 102 h 139"/>
                <a:gd name="T46" fmla="*/ 34 w 263"/>
                <a:gd name="T47" fmla="*/ 110 h 139"/>
                <a:gd name="T48" fmla="*/ 23 w 263"/>
                <a:gd name="T49" fmla="*/ 109 h 139"/>
                <a:gd name="T50" fmla="*/ 26 w 263"/>
                <a:gd name="T51" fmla="*/ 98 h 139"/>
                <a:gd name="T52" fmla="*/ 32 w 263"/>
                <a:gd name="T53" fmla="*/ 95 h 139"/>
                <a:gd name="T54" fmla="*/ 32 w 263"/>
                <a:gd name="T55" fmla="*/ 98 h 139"/>
                <a:gd name="T56" fmla="*/ 34 w 263"/>
                <a:gd name="T57" fmla="*/ 96 h 139"/>
                <a:gd name="T58" fmla="*/ 41 w 263"/>
                <a:gd name="T59" fmla="*/ 83 h 139"/>
                <a:gd name="T60" fmla="*/ 45 w 263"/>
                <a:gd name="T61" fmla="*/ 70 h 139"/>
                <a:gd name="T62" fmla="*/ 50 w 263"/>
                <a:gd name="T63" fmla="*/ 69 h 139"/>
                <a:gd name="T64" fmla="*/ 48 w 263"/>
                <a:gd name="T65" fmla="*/ 68 h 139"/>
                <a:gd name="T66" fmla="*/ 56 w 263"/>
                <a:gd name="T67" fmla="*/ 59 h 139"/>
                <a:gd name="T68" fmla="*/ 59 w 263"/>
                <a:gd name="T69" fmla="*/ 53 h 139"/>
                <a:gd name="T70" fmla="*/ 63 w 263"/>
                <a:gd name="T71" fmla="*/ 53 h 139"/>
                <a:gd name="T72" fmla="*/ 71 w 263"/>
                <a:gd name="T73" fmla="*/ 34 h 139"/>
                <a:gd name="T74" fmla="*/ 83 w 263"/>
                <a:gd name="T75" fmla="*/ 21 h 139"/>
                <a:gd name="T76" fmla="*/ 81 w 263"/>
                <a:gd name="T77" fmla="*/ 21 h 139"/>
                <a:gd name="T78" fmla="*/ 91 w 263"/>
                <a:gd name="T79" fmla="*/ 12 h 139"/>
                <a:gd name="T80" fmla="*/ 101 w 263"/>
                <a:gd name="T81" fmla="*/ 6 h 139"/>
                <a:gd name="T82" fmla="*/ 75 w 263"/>
                <a:gd name="T83" fmla="*/ 25 h 139"/>
                <a:gd name="T84" fmla="*/ 61 w 263"/>
                <a:gd name="T85" fmla="*/ 40 h 139"/>
                <a:gd name="T86" fmla="*/ 47 w 263"/>
                <a:gd name="T87" fmla="*/ 64 h 139"/>
                <a:gd name="T88" fmla="*/ 41 w 263"/>
                <a:gd name="T89" fmla="*/ 75 h 139"/>
                <a:gd name="T90" fmla="*/ 29 w 263"/>
                <a:gd name="T91" fmla="*/ 86 h 139"/>
                <a:gd name="T92" fmla="*/ 16 w 263"/>
                <a:gd name="T93" fmla="*/ 108 h 139"/>
                <a:gd name="T94" fmla="*/ 0 w 263"/>
                <a:gd name="T95" fmla="*/ 139 h 139"/>
                <a:gd name="T96" fmla="*/ 8 w 263"/>
                <a:gd name="T97" fmla="*/ 139 h 139"/>
                <a:gd name="T98" fmla="*/ 11 w 263"/>
                <a:gd name="T99" fmla="*/ 1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3" h="139">
                  <a:moveTo>
                    <a:pt x="11" y="131"/>
                  </a:moveTo>
                  <a:cubicBezTo>
                    <a:pt x="14" y="134"/>
                    <a:pt x="17" y="127"/>
                    <a:pt x="21" y="128"/>
                  </a:cubicBezTo>
                  <a:cubicBezTo>
                    <a:pt x="24" y="122"/>
                    <a:pt x="35" y="122"/>
                    <a:pt x="41" y="122"/>
                  </a:cubicBezTo>
                  <a:cubicBezTo>
                    <a:pt x="37" y="120"/>
                    <a:pt x="42" y="120"/>
                    <a:pt x="43" y="122"/>
                  </a:cubicBezTo>
                  <a:cubicBezTo>
                    <a:pt x="44" y="120"/>
                    <a:pt x="40" y="119"/>
                    <a:pt x="45" y="121"/>
                  </a:cubicBezTo>
                  <a:cubicBezTo>
                    <a:pt x="43" y="117"/>
                    <a:pt x="77" y="113"/>
                    <a:pt x="80" y="113"/>
                  </a:cubicBezTo>
                  <a:cubicBezTo>
                    <a:pt x="73" y="115"/>
                    <a:pt x="87" y="113"/>
                    <a:pt x="89" y="113"/>
                  </a:cubicBezTo>
                  <a:cubicBezTo>
                    <a:pt x="94" y="113"/>
                    <a:pt x="98" y="112"/>
                    <a:pt x="103" y="113"/>
                  </a:cubicBezTo>
                  <a:cubicBezTo>
                    <a:pt x="119" y="114"/>
                    <a:pt x="128" y="110"/>
                    <a:pt x="139" y="113"/>
                  </a:cubicBezTo>
                  <a:cubicBezTo>
                    <a:pt x="139" y="111"/>
                    <a:pt x="143" y="112"/>
                    <a:pt x="144" y="112"/>
                  </a:cubicBezTo>
                  <a:cubicBezTo>
                    <a:pt x="144" y="113"/>
                    <a:pt x="145" y="114"/>
                    <a:pt x="145" y="115"/>
                  </a:cubicBezTo>
                  <a:cubicBezTo>
                    <a:pt x="147" y="115"/>
                    <a:pt x="149" y="115"/>
                    <a:pt x="151" y="115"/>
                  </a:cubicBezTo>
                  <a:cubicBezTo>
                    <a:pt x="155" y="116"/>
                    <a:pt x="156" y="114"/>
                    <a:pt x="160" y="115"/>
                  </a:cubicBezTo>
                  <a:cubicBezTo>
                    <a:pt x="170" y="118"/>
                    <a:pt x="187" y="114"/>
                    <a:pt x="200" y="116"/>
                  </a:cubicBezTo>
                  <a:cubicBezTo>
                    <a:pt x="207" y="117"/>
                    <a:pt x="231" y="118"/>
                    <a:pt x="235" y="123"/>
                  </a:cubicBezTo>
                  <a:cubicBezTo>
                    <a:pt x="238" y="126"/>
                    <a:pt x="263" y="130"/>
                    <a:pt x="263" y="128"/>
                  </a:cubicBezTo>
                  <a:cubicBezTo>
                    <a:pt x="257" y="126"/>
                    <a:pt x="245" y="121"/>
                    <a:pt x="239" y="116"/>
                  </a:cubicBezTo>
                  <a:cubicBezTo>
                    <a:pt x="239" y="117"/>
                    <a:pt x="224" y="112"/>
                    <a:pt x="221" y="112"/>
                  </a:cubicBezTo>
                  <a:cubicBezTo>
                    <a:pt x="215" y="111"/>
                    <a:pt x="208" y="110"/>
                    <a:pt x="204" y="104"/>
                  </a:cubicBezTo>
                  <a:cubicBezTo>
                    <a:pt x="203" y="109"/>
                    <a:pt x="194" y="108"/>
                    <a:pt x="191" y="108"/>
                  </a:cubicBezTo>
                  <a:cubicBezTo>
                    <a:pt x="191" y="109"/>
                    <a:pt x="192" y="109"/>
                    <a:pt x="192" y="110"/>
                  </a:cubicBezTo>
                  <a:cubicBezTo>
                    <a:pt x="176" y="98"/>
                    <a:pt x="147" y="102"/>
                    <a:pt x="126" y="100"/>
                  </a:cubicBezTo>
                  <a:cubicBezTo>
                    <a:pt x="102" y="98"/>
                    <a:pt x="79" y="106"/>
                    <a:pt x="56" y="102"/>
                  </a:cubicBezTo>
                  <a:cubicBezTo>
                    <a:pt x="55" y="92"/>
                    <a:pt x="35" y="110"/>
                    <a:pt x="34" y="110"/>
                  </a:cubicBezTo>
                  <a:cubicBezTo>
                    <a:pt x="29" y="110"/>
                    <a:pt x="28" y="106"/>
                    <a:pt x="23" y="109"/>
                  </a:cubicBezTo>
                  <a:cubicBezTo>
                    <a:pt x="23" y="105"/>
                    <a:pt x="29" y="99"/>
                    <a:pt x="26" y="98"/>
                  </a:cubicBezTo>
                  <a:cubicBezTo>
                    <a:pt x="28" y="96"/>
                    <a:pt x="29" y="95"/>
                    <a:pt x="32" y="95"/>
                  </a:cubicBezTo>
                  <a:cubicBezTo>
                    <a:pt x="32" y="96"/>
                    <a:pt x="33" y="97"/>
                    <a:pt x="32" y="98"/>
                  </a:cubicBezTo>
                  <a:cubicBezTo>
                    <a:pt x="33" y="97"/>
                    <a:pt x="33" y="97"/>
                    <a:pt x="34" y="96"/>
                  </a:cubicBezTo>
                  <a:cubicBezTo>
                    <a:pt x="37" y="100"/>
                    <a:pt x="37" y="86"/>
                    <a:pt x="41" y="83"/>
                  </a:cubicBezTo>
                  <a:cubicBezTo>
                    <a:pt x="43" y="82"/>
                    <a:pt x="46" y="71"/>
                    <a:pt x="45" y="70"/>
                  </a:cubicBezTo>
                  <a:cubicBezTo>
                    <a:pt x="47" y="72"/>
                    <a:pt x="48" y="72"/>
                    <a:pt x="50" y="69"/>
                  </a:cubicBezTo>
                  <a:cubicBezTo>
                    <a:pt x="49" y="68"/>
                    <a:pt x="49" y="68"/>
                    <a:pt x="48" y="68"/>
                  </a:cubicBezTo>
                  <a:cubicBezTo>
                    <a:pt x="54" y="65"/>
                    <a:pt x="53" y="64"/>
                    <a:pt x="56" y="59"/>
                  </a:cubicBezTo>
                  <a:cubicBezTo>
                    <a:pt x="57" y="58"/>
                    <a:pt x="63" y="54"/>
                    <a:pt x="59" y="53"/>
                  </a:cubicBezTo>
                  <a:cubicBezTo>
                    <a:pt x="61" y="53"/>
                    <a:pt x="62" y="53"/>
                    <a:pt x="63" y="53"/>
                  </a:cubicBezTo>
                  <a:cubicBezTo>
                    <a:pt x="59" y="49"/>
                    <a:pt x="69" y="39"/>
                    <a:pt x="71" y="34"/>
                  </a:cubicBezTo>
                  <a:cubicBezTo>
                    <a:pt x="71" y="33"/>
                    <a:pt x="82" y="22"/>
                    <a:pt x="83" y="21"/>
                  </a:cubicBezTo>
                  <a:cubicBezTo>
                    <a:pt x="83" y="21"/>
                    <a:pt x="82" y="21"/>
                    <a:pt x="81" y="21"/>
                  </a:cubicBezTo>
                  <a:cubicBezTo>
                    <a:pt x="83" y="20"/>
                    <a:pt x="91" y="15"/>
                    <a:pt x="91" y="12"/>
                  </a:cubicBezTo>
                  <a:cubicBezTo>
                    <a:pt x="91" y="15"/>
                    <a:pt x="100" y="6"/>
                    <a:pt x="101" y="6"/>
                  </a:cubicBezTo>
                  <a:cubicBezTo>
                    <a:pt x="99" y="0"/>
                    <a:pt x="67" y="18"/>
                    <a:pt x="75" y="25"/>
                  </a:cubicBezTo>
                  <a:cubicBezTo>
                    <a:pt x="71" y="24"/>
                    <a:pt x="61" y="40"/>
                    <a:pt x="61" y="40"/>
                  </a:cubicBezTo>
                  <a:cubicBezTo>
                    <a:pt x="56" y="48"/>
                    <a:pt x="57" y="60"/>
                    <a:pt x="47" y="64"/>
                  </a:cubicBezTo>
                  <a:cubicBezTo>
                    <a:pt x="50" y="69"/>
                    <a:pt x="37" y="69"/>
                    <a:pt x="41" y="75"/>
                  </a:cubicBezTo>
                  <a:cubicBezTo>
                    <a:pt x="35" y="72"/>
                    <a:pt x="36" y="87"/>
                    <a:pt x="29" y="86"/>
                  </a:cubicBezTo>
                  <a:cubicBezTo>
                    <a:pt x="30" y="93"/>
                    <a:pt x="19" y="101"/>
                    <a:pt x="16" y="108"/>
                  </a:cubicBezTo>
                  <a:cubicBezTo>
                    <a:pt x="12" y="119"/>
                    <a:pt x="7" y="130"/>
                    <a:pt x="0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9" y="137"/>
                    <a:pt x="11" y="135"/>
                    <a:pt x="11" y="13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5" name="Freeform 325"/>
            <p:cNvSpPr>
              <a:spLocks/>
            </p:cNvSpPr>
            <p:nvPr/>
          </p:nvSpPr>
          <p:spPr bwMode="auto">
            <a:xfrm>
              <a:off x="133350" y="6818313"/>
              <a:ext cx="41275" cy="38100"/>
            </a:xfrm>
            <a:custGeom>
              <a:avLst/>
              <a:gdLst>
                <a:gd name="T0" fmla="*/ 9 w 13"/>
                <a:gd name="T1" fmla="*/ 9 h 12"/>
                <a:gd name="T2" fmla="*/ 11 w 13"/>
                <a:gd name="T3" fmla="*/ 1 h 12"/>
                <a:gd name="T4" fmla="*/ 7 w 13"/>
                <a:gd name="T5" fmla="*/ 6 h 12"/>
                <a:gd name="T6" fmla="*/ 0 w 13"/>
                <a:gd name="T7" fmla="*/ 12 h 12"/>
                <a:gd name="T8" fmla="*/ 4 w 13"/>
                <a:gd name="T9" fmla="*/ 12 h 12"/>
                <a:gd name="T10" fmla="*/ 9 w 13"/>
                <a:gd name="T11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2">
                  <a:moveTo>
                    <a:pt x="9" y="9"/>
                  </a:moveTo>
                  <a:cubicBezTo>
                    <a:pt x="9" y="7"/>
                    <a:pt x="13" y="2"/>
                    <a:pt x="11" y="1"/>
                  </a:cubicBezTo>
                  <a:cubicBezTo>
                    <a:pt x="10" y="0"/>
                    <a:pt x="7" y="5"/>
                    <a:pt x="7" y="6"/>
                  </a:cubicBezTo>
                  <a:cubicBezTo>
                    <a:pt x="5" y="9"/>
                    <a:pt x="3" y="11"/>
                    <a:pt x="0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9"/>
                    <a:pt x="7" y="7"/>
                    <a:pt x="9" y="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6" name="Freeform 326"/>
            <p:cNvSpPr>
              <a:spLocks/>
            </p:cNvSpPr>
            <p:nvPr/>
          </p:nvSpPr>
          <p:spPr bwMode="auto">
            <a:xfrm>
              <a:off x="1244600" y="6853238"/>
              <a:ext cx="9525" cy="3175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7" name="Freeform 327"/>
            <p:cNvSpPr>
              <a:spLocks noEditPoints="1"/>
            </p:cNvSpPr>
            <p:nvPr/>
          </p:nvSpPr>
          <p:spPr bwMode="auto">
            <a:xfrm>
              <a:off x="1177925" y="6684963"/>
              <a:ext cx="295275" cy="171450"/>
            </a:xfrm>
            <a:custGeom>
              <a:avLst/>
              <a:gdLst>
                <a:gd name="T0" fmla="*/ 12 w 93"/>
                <a:gd name="T1" fmla="*/ 53 h 54"/>
                <a:gd name="T2" fmla="*/ 24 w 93"/>
                <a:gd name="T3" fmla="*/ 54 h 54"/>
                <a:gd name="T4" fmla="*/ 29 w 93"/>
                <a:gd name="T5" fmla="*/ 54 h 54"/>
                <a:gd name="T6" fmla="*/ 31 w 93"/>
                <a:gd name="T7" fmla="*/ 53 h 54"/>
                <a:gd name="T8" fmla="*/ 29 w 93"/>
                <a:gd name="T9" fmla="*/ 53 h 54"/>
                <a:gd name="T10" fmla="*/ 49 w 93"/>
                <a:gd name="T11" fmla="*/ 46 h 54"/>
                <a:gd name="T12" fmla="*/ 57 w 93"/>
                <a:gd name="T13" fmla="*/ 30 h 54"/>
                <a:gd name="T14" fmla="*/ 75 w 93"/>
                <a:gd name="T15" fmla="*/ 22 h 54"/>
                <a:gd name="T16" fmla="*/ 75 w 93"/>
                <a:gd name="T17" fmla="*/ 17 h 54"/>
                <a:gd name="T18" fmla="*/ 85 w 93"/>
                <a:gd name="T19" fmla="*/ 10 h 54"/>
                <a:gd name="T20" fmla="*/ 90 w 93"/>
                <a:gd name="T21" fmla="*/ 7 h 54"/>
                <a:gd name="T22" fmla="*/ 93 w 93"/>
                <a:gd name="T23" fmla="*/ 1 h 54"/>
                <a:gd name="T24" fmla="*/ 66 w 93"/>
                <a:gd name="T25" fmla="*/ 4 h 54"/>
                <a:gd name="T26" fmla="*/ 69 w 93"/>
                <a:gd name="T27" fmla="*/ 0 h 54"/>
                <a:gd name="T28" fmla="*/ 37 w 93"/>
                <a:gd name="T29" fmla="*/ 24 h 54"/>
                <a:gd name="T30" fmla="*/ 25 w 93"/>
                <a:gd name="T31" fmla="*/ 36 h 54"/>
                <a:gd name="T32" fmla="*/ 12 w 93"/>
                <a:gd name="T33" fmla="*/ 46 h 54"/>
                <a:gd name="T34" fmla="*/ 14 w 93"/>
                <a:gd name="T35" fmla="*/ 46 h 54"/>
                <a:gd name="T36" fmla="*/ 9 w 93"/>
                <a:gd name="T37" fmla="*/ 48 h 54"/>
                <a:gd name="T38" fmla="*/ 2 w 93"/>
                <a:gd name="T39" fmla="*/ 53 h 54"/>
                <a:gd name="T40" fmla="*/ 0 w 93"/>
                <a:gd name="T41" fmla="*/ 54 h 54"/>
                <a:gd name="T42" fmla="*/ 12 w 93"/>
                <a:gd name="T43" fmla="*/ 54 h 54"/>
                <a:gd name="T44" fmla="*/ 12 w 93"/>
                <a:gd name="T45" fmla="*/ 53 h 54"/>
                <a:gd name="T46" fmla="*/ 62 w 93"/>
                <a:gd name="T47" fmla="*/ 16 h 54"/>
                <a:gd name="T48" fmla="*/ 62 w 93"/>
                <a:gd name="T49" fmla="*/ 17 h 54"/>
                <a:gd name="T50" fmla="*/ 60 w 93"/>
                <a:gd name="T51" fmla="*/ 19 h 54"/>
                <a:gd name="T52" fmla="*/ 50 w 93"/>
                <a:gd name="T53" fmla="*/ 19 h 54"/>
                <a:gd name="T54" fmla="*/ 62 w 93"/>
                <a:gd name="T55" fmla="*/ 16 h 54"/>
                <a:gd name="T56" fmla="*/ 40 w 93"/>
                <a:gd name="T57" fmla="*/ 32 h 54"/>
                <a:gd name="T58" fmla="*/ 43 w 93"/>
                <a:gd name="T59" fmla="*/ 31 h 54"/>
                <a:gd name="T60" fmla="*/ 31 w 93"/>
                <a:gd name="T61" fmla="*/ 36 h 54"/>
                <a:gd name="T62" fmla="*/ 40 w 93"/>
                <a:gd name="T63" fmla="*/ 3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" h="54">
                  <a:moveTo>
                    <a:pt x="12" y="53"/>
                  </a:moveTo>
                  <a:cubicBezTo>
                    <a:pt x="17" y="47"/>
                    <a:pt x="28" y="51"/>
                    <a:pt x="24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4"/>
                    <a:pt x="31" y="53"/>
                    <a:pt x="31" y="53"/>
                  </a:cubicBezTo>
                  <a:cubicBezTo>
                    <a:pt x="31" y="53"/>
                    <a:pt x="30" y="53"/>
                    <a:pt x="29" y="53"/>
                  </a:cubicBezTo>
                  <a:cubicBezTo>
                    <a:pt x="31" y="48"/>
                    <a:pt x="43" y="48"/>
                    <a:pt x="49" y="46"/>
                  </a:cubicBezTo>
                  <a:cubicBezTo>
                    <a:pt x="62" y="42"/>
                    <a:pt x="51" y="33"/>
                    <a:pt x="57" y="30"/>
                  </a:cubicBezTo>
                  <a:cubicBezTo>
                    <a:pt x="62" y="26"/>
                    <a:pt x="72" y="26"/>
                    <a:pt x="75" y="22"/>
                  </a:cubicBezTo>
                  <a:cubicBezTo>
                    <a:pt x="77" y="21"/>
                    <a:pt x="77" y="14"/>
                    <a:pt x="75" y="17"/>
                  </a:cubicBezTo>
                  <a:cubicBezTo>
                    <a:pt x="78" y="14"/>
                    <a:pt x="82" y="12"/>
                    <a:pt x="85" y="10"/>
                  </a:cubicBezTo>
                  <a:cubicBezTo>
                    <a:pt x="86" y="9"/>
                    <a:pt x="88" y="9"/>
                    <a:pt x="90" y="7"/>
                  </a:cubicBezTo>
                  <a:cubicBezTo>
                    <a:pt x="91" y="5"/>
                    <a:pt x="92" y="2"/>
                    <a:pt x="93" y="1"/>
                  </a:cubicBezTo>
                  <a:cubicBezTo>
                    <a:pt x="86" y="6"/>
                    <a:pt x="73" y="3"/>
                    <a:pt x="66" y="4"/>
                  </a:cubicBezTo>
                  <a:cubicBezTo>
                    <a:pt x="68" y="3"/>
                    <a:pt x="69" y="2"/>
                    <a:pt x="69" y="0"/>
                  </a:cubicBezTo>
                  <a:cubicBezTo>
                    <a:pt x="56" y="7"/>
                    <a:pt x="47" y="15"/>
                    <a:pt x="37" y="24"/>
                  </a:cubicBezTo>
                  <a:cubicBezTo>
                    <a:pt x="34" y="27"/>
                    <a:pt x="29" y="31"/>
                    <a:pt x="25" y="36"/>
                  </a:cubicBezTo>
                  <a:cubicBezTo>
                    <a:pt x="23" y="39"/>
                    <a:pt x="13" y="43"/>
                    <a:pt x="12" y="46"/>
                  </a:cubicBezTo>
                  <a:cubicBezTo>
                    <a:pt x="13" y="46"/>
                    <a:pt x="14" y="46"/>
                    <a:pt x="14" y="46"/>
                  </a:cubicBezTo>
                  <a:cubicBezTo>
                    <a:pt x="14" y="48"/>
                    <a:pt x="9" y="48"/>
                    <a:pt x="9" y="48"/>
                  </a:cubicBezTo>
                  <a:cubicBezTo>
                    <a:pt x="4" y="51"/>
                    <a:pt x="6" y="47"/>
                    <a:pt x="2" y="53"/>
                  </a:cubicBezTo>
                  <a:cubicBezTo>
                    <a:pt x="1" y="53"/>
                    <a:pt x="1" y="53"/>
                    <a:pt x="0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3"/>
                    <a:pt x="12" y="53"/>
                  </a:cubicBezTo>
                  <a:close/>
                  <a:moveTo>
                    <a:pt x="62" y="16"/>
                  </a:moveTo>
                  <a:cubicBezTo>
                    <a:pt x="59" y="16"/>
                    <a:pt x="62" y="16"/>
                    <a:pt x="62" y="17"/>
                  </a:cubicBezTo>
                  <a:cubicBezTo>
                    <a:pt x="61" y="18"/>
                    <a:pt x="59" y="16"/>
                    <a:pt x="60" y="19"/>
                  </a:cubicBezTo>
                  <a:cubicBezTo>
                    <a:pt x="59" y="19"/>
                    <a:pt x="50" y="23"/>
                    <a:pt x="50" y="19"/>
                  </a:cubicBezTo>
                  <a:cubicBezTo>
                    <a:pt x="52" y="19"/>
                    <a:pt x="56" y="10"/>
                    <a:pt x="62" y="16"/>
                  </a:cubicBezTo>
                  <a:close/>
                  <a:moveTo>
                    <a:pt x="40" y="32"/>
                  </a:moveTo>
                  <a:cubicBezTo>
                    <a:pt x="41" y="32"/>
                    <a:pt x="42" y="32"/>
                    <a:pt x="43" y="31"/>
                  </a:cubicBezTo>
                  <a:cubicBezTo>
                    <a:pt x="45" y="38"/>
                    <a:pt x="32" y="42"/>
                    <a:pt x="31" y="36"/>
                  </a:cubicBezTo>
                  <a:cubicBezTo>
                    <a:pt x="33" y="35"/>
                    <a:pt x="39" y="30"/>
                    <a:pt x="40" y="3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8" name="Freeform 328"/>
            <p:cNvSpPr>
              <a:spLocks noEditPoints="1"/>
            </p:cNvSpPr>
            <p:nvPr/>
          </p:nvSpPr>
          <p:spPr bwMode="auto">
            <a:xfrm>
              <a:off x="6350" y="5662613"/>
              <a:ext cx="803275" cy="1193800"/>
            </a:xfrm>
            <a:custGeom>
              <a:avLst/>
              <a:gdLst>
                <a:gd name="T0" fmla="*/ 106 w 253"/>
                <a:gd name="T1" fmla="*/ 375 h 376"/>
                <a:gd name="T2" fmla="*/ 152 w 253"/>
                <a:gd name="T3" fmla="*/ 349 h 376"/>
                <a:gd name="T4" fmla="*/ 186 w 253"/>
                <a:gd name="T5" fmla="*/ 299 h 376"/>
                <a:gd name="T6" fmla="*/ 195 w 253"/>
                <a:gd name="T7" fmla="*/ 272 h 376"/>
                <a:gd name="T8" fmla="*/ 193 w 253"/>
                <a:gd name="T9" fmla="*/ 268 h 376"/>
                <a:gd name="T10" fmla="*/ 200 w 253"/>
                <a:gd name="T11" fmla="*/ 278 h 376"/>
                <a:gd name="T12" fmla="*/ 211 w 253"/>
                <a:gd name="T13" fmla="*/ 248 h 376"/>
                <a:gd name="T14" fmla="*/ 219 w 253"/>
                <a:gd name="T15" fmla="*/ 210 h 376"/>
                <a:gd name="T16" fmla="*/ 229 w 253"/>
                <a:gd name="T17" fmla="*/ 189 h 376"/>
                <a:gd name="T18" fmla="*/ 213 w 253"/>
                <a:gd name="T19" fmla="*/ 171 h 376"/>
                <a:gd name="T20" fmla="*/ 245 w 253"/>
                <a:gd name="T21" fmla="*/ 93 h 376"/>
                <a:gd name="T22" fmla="*/ 232 w 253"/>
                <a:gd name="T23" fmla="*/ 97 h 376"/>
                <a:gd name="T24" fmla="*/ 201 w 253"/>
                <a:gd name="T25" fmla="*/ 132 h 376"/>
                <a:gd name="T26" fmla="*/ 200 w 253"/>
                <a:gd name="T27" fmla="*/ 163 h 376"/>
                <a:gd name="T28" fmla="*/ 186 w 253"/>
                <a:gd name="T29" fmla="*/ 184 h 376"/>
                <a:gd name="T30" fmla="*/ 159 w 253"/>
                <a:gd name="T31" fmla="*/ 226 h 376"/>
                <a:gd name="T32" fmla="*/ 204 w 253"/>
                <a:gd name="T33" fmla="*/ 220 h 376"/>
                <a:gd name="T34" fmla="*/ 155 w 253"/>
                <a:gd name="T35" fmla="*/ 248 h 376"/>
                <a:gd name="T36" fmla="*/ 114 w 253"/>
                <a:gd name="T37" fmla="*/ 325 h 376"/>
                <a:gd name="T38" fmla="*/ 103 w 253"/>
                <a:gd name="T39" fmla="*/ 322 h 376"/>
                <a:gd name="T40" fmla="*/ 90 w 253"/>
                <a:gd name="T41" fmla="*/ 305 h 376"/>
                <a:gd name="T42" fmla="*/ 78 w 253"/>
                <a:gd name="T43" fmla="*/ 324 h 376"/>
                <a:gd name="T44" fmla="*/ 77 w 253"/>
                <a:gd name="T45" fmla="*/ 230 h 376"/>
                <a:gd name="T46" fmla="*/ 137 w 253"/>
                <a:gd name="T47" fmla="*/ 150 h 376"/>
                <a:gd name="T48" fmla="*/ 194 w 253"/>
                <a:gd name="T49" fmla="*/ 81 h 376"/>
                <a:gd name="T50" fmla="*/ 252 w 253"/>
                <a:gd name="T51" fmla="*/ 38 h 376"/>
                <a:gd name="T52" fmla="*/ 181 w 253"/>
                <a:gd name="T53" fmla="*/ 85 h 376"/>
                <a:gd name="T54" fmla="*/ 109 w 253"/>
                <a:gd name="T55" fmla="*/ 113 h 376"/>
                <a:gd name="T56" fmla="*/ 86 w 253"/>
                <a:gd name="T57" fmla="*/ 164 h 376"/>
                <a:gd name="T58" fmla="*/ 52 w 253"/>
                <a:gd name="T59" fmla="*/ 137 h 376"/>
                <a:gd name="T60" fmla="*/ 42 w 253"/>
                <a:gd name="T61" fmla="*/ 158 h 376"/>
                <a:gd name="T62" fmla="*/ 31 w 253"/>
                <a:gd name="T63" fmla="*/ 79 h 376"/>
                <a:gd name="T64" fmla="*/ 57 w 253"/>
                <a:gd name="T65" fmla="*/ 77 h 376"/>
                <a:gd name="T66" fmla="*/ 38 w 253"/>
                <a:gd name="T67" fmla="*/ 52 h 376"/>
                <a:gd name="T68" fmla="*/ 25 w 253"/>
                <a:gd name="T69" fmla="*/ 22 h 376"/>
                <a:gd name="T70" fmla="*/ 26 w 253"/>
                <a:gd name="T71" fmla="*/ 58 h 376"/>
                <a:gd name="T72" fmla="*/ 15 w 253"/>
                <a:gd name="T73" fmla="*/ 74 h 376"/>
                <a:gd name="T74" fmla="*/ 2 w 253"/>
                <a:gd name="T75" fmla="*/ 95 h 376"/>
                <a:gd name="T76" fmla="*/ 0 w 253"/>
                <a:gd name="T77" fmla="*/ 113 h 376"/>
                <a:gd name="T78" fmla="*/ 13 w 253"/>
                <a:gd name="T79" fmla="*/ 158 h 376"/>
                <a:gd name="T80" fmla="*/ 47 w 253"/>
                <a:gd name="T81" fmla="*/ 253 h 376"/>
                <a:gd name="T82" fmla="*/ 54 w 253"/>
                <a:gd name="T83" fmla="*/ 376 h 376"/>
                <a:gd name="T84" fmla="*/ 224 w 253"/>
                <a:gd name="T85" fmla="*/ 132 h 376"/>
                <a:gd name="T86" fmla="*/ 193 w 253"/>
                <a:gd name="T87" fmla="*/ 208 h 376"/>
                <a:gd name="T88" fmla="*/ 194 w 253"/>
                <a:gd name="T89" fmla="*/ 180 h 376"/>
                <a:gd name="T90" fmla="*/ 147 w 253"/>
                <a:gd name="T91" fmla="*/ 268 h 376"/>
                <a:gd name="T92" fmla="*/ 153 w 253"/>
                <a:gd name="T93" fmla="*/ 275 h 376"/>
                <a:gd name="T94" fmla="*/ 151 w 253"/>
                <a:gd name="T95" fmla="*/ 331 h 376"/>
                <a:gd name="T96" fmla="*/ 132 w 253"/>
                <a:gd name="T97" fmla="*/ 326 h 376"/>
                <a:gd name="T98" fmla="*/ 116 w 253"/>
                <a:gd name="T99" fmla="*/ 351 h 376"/>
                <a:gd name="T100" fmla="*/ 98 w 253"/>
                <a:gd name="T101" fmla="*/ 178 h 376"/>
                <a:gd name="T102" fmla="*/ 22 w 253"/>
                <a:gd name="T103" fmla="*/ 97 h 376"/>
                <a:gd name="T104" fmla="*/ 29 w 253"/>
                <a:gd name="T105" fmla="*/ 130 h 376"/>
                <a:gd name="T106" fmla="*/ 51 w 253"/>
                <a:gd name="T107" fmla="*/ 187 h 376"/>
                <a:gd name="T108" fmla="*/ 80 w 253"/>
                <a:gd name="T109" fmla="*/ 202 h 376"/>
                <a:gd name="T110" fmla="*/ 56 w 253"/>
                <a:gd name="T111" fmla="*/ 206 h 376"/>
                <a:gd name="T112" fmla="*/ 79 w 253"/>
                <a:gd name="T113" fmla="*/ 184 h 376"/>
                <a:gd name="T114" fmla="*/ 71 w 253"/>
                <a:gd name="T115" fmla="*/ 143 h 376"/>
                <a:gd name="T116" fmla="*/ 59 w 253"/>
                <a:gd name="T117" fmla="*/ 173 h 376"/>
                <a:gd name="T118" fmla="*/ 62 w 253"/>
                <a:gd name="T119" fmla="*/ 222 h 376"/>
                <a:gd name="T120" fmla="*/ 79 w 253"/>
                <a:gd name="T121" fmla="*/ 34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3" h="376">
                  <a:moveTo>
                    <a:pt x="95" y="357"/>
                  </a:moveTo>
                  <a:cubicBezTo>
                    <a:pt x="93" y="364"/>
                    <a:pt x="88" y="369"/>
                    <a:pt x="85" y="376"/>
                  </a:cubicBezTo>
                  <a:cubicBezTo>
                    <a:pt x="93" y="376"/>
                    <a:pt x="93" y="376"/>
                    <a:pt x="93" y="376"/>
                  </a:cubicBezTo>
                  <a:cubicBezTo>
                    <a:pt x="95" y="370"/>
                    <a:pt x="100" y="366"/>
                    <a:pt x="107" y="368"/>
                  </a:cubicBezTo>
                  <a:cubicBezTo>
                    <a:pt x="107" y="373"/>
                    <a:pt x="115" y="364"/>
                    <a:pt x="121" y="364"/>
                  </a:cubicBezTo>
                  <a:cubicBezTo>
                    <a:pt x="118" y="363"/>
                    <a:pt x="120" y="362"/>
                    <a:pt x="121" y="362"/>
                  </a:cubicBezTo>
                  <a:cubicBezTo>
                    <a:pt x="122" y="360"/>
                    <a:pt x="122" y="364"/>
                    <a:pt x="123" y="363"/>
                  </a:cubicBezTo>
                  <a:cubicBezTo>
                    <a:pt x="122" y="370"/>
                    <a:pt x="108" y="374"/>
                    <a:pt x="106" y="375"/>
                  </a:cubicBezTo>
                  <a:cubicBezTo>
                    <a:pt x="108" y="374"/>
                    <a:pt x="108" y="372"/>
                    <a:pt x="107" y="371"/>
                  </a:cubicBezTo>
                  <a:cubicBezTo>
                    <a:pt x="107" y="372"/>
                    <a:pt x="104" y="372"/>
                    <a:pt x="105" y="376"/>
                  </a:cubicBezTo>
                  <a:cubicBezTo>
                    <a:pt x="129" y="376"/>
                    <a:pt x="129" y="376"/>
                    <a:pt x="129" y="376"/>
                  </a:cubicBezTo>
                  <a:cubicBezTo>
                    <a:pt x="134" y="372"/>
                    <a:pt x="144" y="364"/>
                    <a:pt x="145" y="363"/>
                  </a:cubicBezTo>
                  <a:cubicBezTo>
                    <a:pt x="148" y="364"/>
                    <a:pt x="157" y="357"/>
                    <a:pt x="154" y="353"/>
                  </a:cubicBezTo>
                  <a:cubicBezTo>
                    <a:pt x="149" y="354"/>
                    <a:pt x="133" y="366"/>
                    <a:pt x="129" y="362"/>
                  </a:cubicBezTo>
                  <a:cubicBezTo>
                    <a:pt x="127" y="360"/>
                    <a:pt x="135" y="355"/>
                    <a:pt x="136" y="354"/>
                  </a:cubicBezTo>
                  <a:cubicBezTo>
                    <a:pt x="142" y="349"/>
                    <a:pt x="150" y="354"/>
                    <a:pt x="152" y="349"/>
                  </a:cubicBezTo>
                  <a:cubicBezTo>
                    <a:pt x="152" y="353"/>
                    <a:pt x="156" y="344"/>
                    <a:pt x="157" y="346"/>
                  </a:cubicBezTo>
                  <a:cubicBezTo>
                    <a:pt x="160" y="337"/>
                    <a:pt x="172" y="335"/>
                    <a:pt x="172" y="324"/>
                  </a:cubicBezTo>
                  <a:cubicBezTo>
                    <a:pt x="170" y="326"/>
                    <a:pt x="163" y="330"/>
                    <a:pt x="163" y="326"/>
                  </a:cubicBezTo>
                  <a:cubicBezTo>
                    <a:pt x="162" y="328"/>
                    <a:pt x="156" y="328"/>
                    <a:pt x="154" y="327"/>
                  </a:cubicBezTo>
                  <a:cubicBezTo>
                    <a:pt x="156" y="324"/>
                    <a:pt x="160" y="324"/>
                    <a:pt x="162" y="323"/>
                  </a:cubicBezTo>
                  <a:cubicBezTo>
                    <a:pt x="163" y="324"/>
                    <a:pt x="163" y="324"/>
                    <a:pt x="162" y="325"/>
                  </a:cubicBezTo>
                  <a:cubicBezTo>
                    <a:pt x="165" y="321"/>
                    <a:pt x="169" y="315"/>
                    <a:pt x="175" y="314"/>
                  </a:cubicBezTo>
                  <a:cubicBezTo>
                    <a:pt x="175" y="311"/>
                    <a:pt x="183" y="305"/>
                    <a:pt x="186" y="299"/>
                  </a:cubicBezTo>
                  <a:cubicBezTo>
                    <a:pt x="183" y="298"/>
                    <a:pt x="183" y="304"/>
                    <a:pt x="183" y="299"/>
                  </a:cubicBezTo>
                  <a:cubicBezTo>
                    <a:pt x="180" y="304"/>
                    <a:pt x="157" y="315"/>
                    <a:pt x="152" y="315"/>
                  </a:cubicBezTo>
                  <a:cubicBezTo>
                    <a:pt x="153" y="307"/>
                    <a:pt x="167" y="298"/>
                    <a:pt x="177" y="297"/>
                  </a:cubicBezTo>
                  <a:cubicBezTo>
                    <a:pt x="183" y="296"/>
                    <a:pt x="189" y="282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5" y="278"/>
                    <a:pt x="198" y="274"/>
                    <a:pt x="198" y="274"/>
                  </a:cubicBezTo>
                  <a:cubicBezTo>
                    <a:pt x="198" y="273"/>
                    <a:pt x="195" y="274"/>
                    <a:pt x="195" y="272"/>
                  </a:cubicBezTo>
                  <a:cubicBezTo>
                    <a:pt x="195" y="277"/>
                    <a:pt x="185" y="276"/>
                    <a:pt x="188" y="282"/>
                  </a:cubicBezTo>
                  <a:cubicBezTo>
                    <a:pt x="183" y="280"/>
                    <a:pt x="165" y="298"/>
                    <a:pt x="159" y="293"/>
                  </a:cubicBezTo>
                  <a:cubicBezTo>
                    <a:pt x="160" y="298"/>
                    <a:pt x="133" y="304"/>
                    <a:pt x="129" y="305"/>
                  </a:cubicBezTo>
                  <a:cubicBezTo>
                    <a:pt x="131" y="303"/>
                    <a:pt x="129" y="300"/>
                    <a:pt x="133" y="301"/>
                  </a:cubicBezTo>
                  <a:cubicBezTo>
                    <a:pt x="125" y="297"/>
                    <a:pt x="143" y="289"/>
                    <a:pt x="143" y="290"/>
                  </a:cubicBezTo>
                  <a:cubicBezTo>
                    <a:pt x="145" y="286"/>
                    <a:pt x="160" y="283"/>
                    <a:pt x="164" y="282"/>
                  </a:cubicBezTo>
                  <a:cubicBezTo>
                    <a:pt x="169" y="282"/>
                    <a:pt x="192" y="268"/>
                    <a:pt x="193" y="272"/>
                  </a:cubicBezTo>
                  <a:cubicBezTo>
                    <a:pt x="193" y="270"/>
                    <a:pt x="193" y="269"/>
                    <a:pt x="193" y="268"/>
                  </a:cubicBezTo>
                  <a:cubicBezTo>
                    <a:pt x="192" y="268"/>
                    <a:pt x="192" y="268"/>
                    <a:pt x="191" y="268"/>
                  </a:cubicBezTo>
                  <a:cubicBezTo>
                    <a:pt x="191" y="267"/>
                    <a:pt x="193" y="266"/>
                    <a:pt x="194" y="265"/>
                  </a:cubicBezTo>
                  <a:cubicBezTo>
                    <a:pt x="198" y="264"/>
                    <a:pt x="197" y="262"/>
                    <a:pt x="200" y="259"/>
                  </a:cubicBezTo>
                  <a:cubicBezTo>
                    <a:pt x="203" y="255"/>
                    <a:pt x="207" y="251"/>
                    <a:pt x="211" y="250"/>
                  </a:cubicBezTo>
                  <a:cubicBezTo>
                    <a:pt x="211" y="253"/>
                    <a:pt x="212" y="251"/>
                    <a:pt x="214" y="252"/>
                  </a:cubicBezTo>
                  <a:cubicBezTo>
                    <a:pt x="214" y="252"/>
                    <a:pt x="214" y="252"/>
                    <a:pt x="214" y="252"/>
                  </a:cubicBezTo>
                  <a:cubicBezTo>
                    <a:pt x="212" y="252"/>
                    <a:pt x="210" y="266"/>
                    <a:pt x="209" y="267"/>
                  </a:cubicBezTo>
                  <a:cubicBezTo>
                    <a:pt x="207" y="272"/>
                    <a:pt x="204" y="275"/>
                    <a:pt x="200" y="278"/>
                  </a:cubicBezTo>
                  <a:cubicBezTo>
                    <a:pt x="200" y="281"/>
                    <a:pt x="200" y="283"/>
                    <a:pt x="198" y="285"/>
                  </a:cubicBezTo>
                  <a:cubicBezTo>
                    <a:pt x="200" y="287"/>
                    <a:pt x="199" y="287"/>
                    <a:pt x="197" y="290"/>
                  </a:cubicBezTo>
                  <a:cubicBezTo>
                    <a:pt x="197" y="291"/>
                    <a:pt x="198" y="291"/>
                    <a:pt x="198" y="291"/>
                  </a:cubicBezTo>
                  <a:cubicBezTo>
                    <a:pt x="201" y="289"/>
                    <a:pt x="210" y="276"/>
                    <a:pt x="207" y="275"/>
                  </a:cubicBezTo>
                  <a:cubicBezTo>
                    <a:pt x="214" y="272"/>
                    <a:pt x="218" y="254"/>
                    <a:pt x="217" y="247"/>
                  </a:cubicBezTo>
                  <a:cubicBezTo>
                    <a:pt x="215" y="248"/>
                    <a:pt x="213" y="247"/>
                    <a:pt x="213" y="247"/>
                  </a:cubicBezTo>
                  <a:cubicBezTo>
                    <a:pt x="213" y="247"/>
                    <a:pt x="212" y="247"/>
                    <a:pt x="212" y="248"/>
                  </a:cubicBezTo>
                  <a:cubicBezTo>
                    <a:pt x="212" y="248"/>
                    <a:pt x="211" y="248"/>
                    <a:pt x="211" y="248"/>
                  </a:cubicBezTo>
                  <a:cubicBezTo>
                    <a:pt x="210" y="248"/>
                    <a:pt x="210" y="249"/>
                    <a:pt x="209" y="249"/>
                  </a:cubicBezTo>
                  <a:cubicBezTo>
                    <a:pt x="210" y="248"/>
                    <a:pt x="210" y="248"/>
                    <a:pt x="211" y="248"/>
                  </a:cubicBezTo>
                  <a:cubicBezTo>
                    <a:pt x="211" y="248"/>
                    <a:pt x="211" y="248"/>
                    <a:pt x="212" y="248"/>
                  </a:cubicBezTo>
                  <a:cubicBezTo>
                    <a:pt x="212" y="247"/>
                    <a:pt x="212" y="247"/>
                    <a:pt x="212" y="247"/>
                  </a:cubicBezTo>
                  <a:cubicBezTo>
                    <a:pt x="209" y="248"/>
                    <a:pt x="211" y="245"/>
                    <a:pt x="208" y="245"/>
                  </a:cubicBezTo>
                  <a:cubicBezTo>
                    <a:pt x="208" y="246"/>
                    <a:pt x="201" y="253"/>
                    <a:pt x="197" y="250"/>
                  </a:cubicBezTo>
                  <a:cubicBezTo>
                    <a:pt x="197" y="250"/>
                    <a:pt x="193" y="246"/>
                    <a:pt x="195" y="247"/>
                  </a:cubicBezTo>
                  <a:cubicBezTo>
                    <a:pt x="199" y="243"/>
                    <a:pt x="224" y="213"/>
                    <a:pt x="219" y="210"/>
                  </a:cubicBezTo>
                  <a:cubicBezTo>
                    <a:pt x="219" y="210"/>
                    <a:pt x="213" y="212"/>
                    <a:pt x="214" y="211"/>
                  </a:cubicBezTo>
                  <a:cubicBezTo>
                    <a:pt x="213" y="212"/>
                    <a:pt x="213" y="213"/>
                    <a:pt x="215" y="213"/>
                  </a:cubicBezTo>
                  <a:cubicBezTo>
                    <a:pt x="211" y="218"/>
                    <a:pt x="206" y="212"/>
                    <a:pt x="209" y="208"/>
                  </a:cubicBezTo>
                  <a:cubicBezTo>
                    <a:pt x="211" y="205"/>
                    <a:pt x="211" y="206"/>
                    <a:pt x="211" y="203"/>
                  </a:cubicBezTo>
                  <a:cubicBezTo>
                    <a:pt x="214" y="200"/>
                    <a:pt x="222" y="193"/>
                    <a:pt x="223" y="193"/>
                  </a:cubicBezTo>
                  <a:cubicBezTo>
                    <a:pt x="222" y="194"/>
                    <a:pt x="221" y="194"/>
                    <a:pt x="220" y="194"/>
                  </a:cubicBezTo>
                  <a:cubicBezTo>
                    <a:pt x="221" y="192"/>
                    <a:pt x="226" y="189"/>
                    <a:pt x="227" y="193"/>
                  </a:cubicBezTo>
                  <a:cubicBezTo>
                    <a:pt x="230" y="192"/>
                    <a:pt x="227" y="190"/>
                    <a:pt x="229" y="189"/>
                  </a:cubicBezTo>
                  <a:cubicBezTo>
                    <a:pt x="215" y="187"/>
                    <a:pt x="213" y="201"/>
                    <a:pt x="202" y="200"/>
                  </a:cubicBezTo>
                  <a:cubicBezTo>
                    <a:pt x="203" y="200"/>
                    <a:pt x="204" y="187"/>
                    <a:pt x="206" y="188"/>
                  </a:cubicBezTo>
                  <a:cubicBezTo>
                    <a:pt x="209" y="190"/>
                    <a:pt x="215" y="181"/>
                    <a:pt x="218" y="182"/>
                  </a:cubicBezTo>
                  <a:cubicBezTo>
                    <a:pt x="214" y="179"/>
                    <a:pt x="219" y="175"/>
                    <a:pt x="221" y="172"/>
                  </a:cubicBezTo>
                  <a:cubicBezTo>
                    <a:pt x="220" y="173"/>
                    <a:pt x="219" y="172"/>
                    <a:pt x="221" y="171"/>
                  </a:cubicBezTo>
                  <a:cubicBezTo>
                    <a:pt x="217" y="170"/>
                    <a:pt x="212" y="177"/>
                    <a:pt x="212" y="177"/>
                  </a:cubicBezTo>
                  <a:cubicBezTo>
                    <a:pt x="206" y="176"/>
                    <a:pt x="213" y="172"/>
                    <a:pt x="211" y="169"/>
                  </a:cubicBezTo>
                  <a:cubicBezTo>
                    <a:pt x="212" y="169"/>
                    <a:pt x="213" y="170"/>
                    <a:pt x="213" y="171"/>
                  </a:cubicBezTo>
                  <a:cubicBezTo>
                    <a:pt x="214" y="166"/>
                    <a:pt x="218" y="154"/>
                    <a:pt x="225" y="153"/>
                  </a:cubicBezTo>
                  <a:cubicBezTo>
                    <a:pt x="222" y="148"/>
                    <a:pt x="219" y="151"/>
                    <a:pt x="222" y="143"/>
                  </a:cubicBezTo>
                  <a:cubicBezTo>
                    <a:pt x="224" y="139"/>
                    <a:pt x="228" y="137"/>
                    <a:pt x="228" y="136"/>
                  </a:cubicBezTo>
                  <a:cubicBezTo>
                    <a:pt x="228" y="137"/>
                    <a:pt x="230" y="140"/>
                    <a:pt x="230" y="139"/>
                  </a:cubicBezTo>
                  <a:cubicBezTo>
                    <a:pt x="234" y="137"/>
                    <a:pt x="229" y="126"/>
                    <a:pt x="235" y="126"/>
                  </a:cubicBezTo>
                  <a:cubicBezTo>
                    <a:pt x="234" y="124"/>
                    <a:pt x="234" y="121"/>
                    <a:pt x="234" y="119"/>
                  </a:cubicBezTo>
                  <a:cubicBezTo>
                    <a:pt x="235" y="120"/>
                    <a:pt x="235" y="120"/>
                    <a:pt x="235" y="121"/>
                  </a:cubicBezTo>
                  <a:cubicBezTo>
                    <a:pt x="240" y="115"/>
                    <a:pt x="244" y="101"/>
                    <a:pt x="245" y="93"/>
                  </a:cubicBezTo>
                  <a:cubicBezTo>
                    <a:pt x="240" y="91"/>
                    <a:pt x="236" y="112"/>
                    <a:pt x="236" y="112"/>
                  </a:cubicBezTo>
                  <a:cubicBezTo>
                    <a:pt x="236" y="112"/>
                    <a:pt x="236" y="113"/>
                    <a:pt x="236" y="113"/>
                  </a:cubicBezTo>
                  <a:cubicBezTo>
                    <a:pt x="236" y="115"/>
                    <a:pt x="234" y="113"/>
                    <a:pt x="233" y="113"/>
                  </a:cubicBezTo>
                  <a:cubicBezTo>
                    <a:pt x="236" y="117"/>
                    <a:pt x="228" y="128"/>
                    <a:pt x="229" y="126"/>
                  </a:cubicBezTo>
                  <a:cubicBezTo>
                    <a:pt x="229" y="127"/>
                    <a:pt x="230" y="133"/>
                    <a:pt x="230" y="134"/>
                  </a:cubicBezTo>
                  <a:cubicBezTo>
                    <a:pt x="226" y="134"/>
                    <a:pt x="224" y="124"/>
                    <a:pt x="224" y="121"/>
                  </a:cubicBezTo>
                  <a:cubicBezTo>
                    <a:pt x="224" y="120"/>
                    <a:pt x="231" y="119"/>
                    <a:pt x="224" y="115"/>
                  </a:cubicBezTo>
                  <a:cubicBezTo>
                    <a:pt x="226" y="111"/>
                    <a:pt x="234" y="100"/>
                    <a:pt x="232" y="97"/>
                  </a:cubicBezTo>
                  <a:cubicBezTo>
                    <a:pt x="232" y="99"/>
                    <a:pt x="225" y="99"/>
                    <a:pt x="227" y="102"/>
                  </a:cubicBezTo>
                  <a:cubicBezTo>
                    <a:pt x="226" y="102"/>
                    <a:pt x="219" y="98"/>
                    <a:pt x="222" y="97"/>
                  </a:cubicBezTo>
                  <a:cubicBezTo>
                    <a:pt x="214" y="97"/>
                    <a:pt x="212" y="109"/>
                    <a:pt x="210" y="114"/>
                  </a:cubicBezTo>
                  <a:cubicBezTo>
                    <a:pt x="213" y="115"/>
                    <a:pt x="211" y="111"/>
                    <a:pt x="213" y="111"/>
                  </a:cubicBezTo>
                  <a:cubicBezTo>
                    <a:pt x="214" y="111"/>
                    <a:pt x="212" y="113"/>
                    <a:pt x="212" y="114"/>
                  </a:cubicBezTo>
                  <a:cubicBezTo>
                    <a:pt x="215" y="113"/>
                    <a:pt x="218" y="113"/>
                    <a:pt x="221" y="112"/>
                  </a:cubicBezTo>
                  <a:cubicBezTo>
                    <a:pt x="219" y="113"/>
                    <a:pt x="215" y="123"/>
                    <a:pt x="215" y="123"/>
                  </a:cubicBezTo>
                  <a:cubicBezTo>
                    <a:pt x="207" y="126"/>
                    <a:pt x="203" y="126"/>
                    <a:pt x="201" y="132"/>
                  </a:cubicBezTo>
                  <a:cubicBezTo>
                    <a:pt x="198" y="139"/>
                    <a:pt x="209" y="133"/>
                    <a:pt x="206" y="142"/>
                  </a:cubicBezTo>
                  <a:cubicBezTo>
                    <a:pt x="204" y="146"/>
                    <a:pt x="202" y="148"/>
                    <a:pt x="199" y="150"/>
                  </a:cubicBezTo>
                  <a:cubicBezTo>
                    <a:pt x="199" y="148"/>
                    <a:pt x="197" y="148"/>
                    <a:pt x="197" y="146"/>
                  </a:cubicBezTo>
                  <a:cubicBezTo>
                    <a:pt x="194" y="145"/>
                    <a:pt x="193" y="154"/>
                    <a:pt x="193" y="155"/>
                  </a:cubicBezTo>
                  <a:cubicBezTo>
                    <a:pt x="197" y="155"/>
                    <a:pt x="197" y="156"/>
                    <a:pt x="199" y="159"/>
                  </a:cubicBezTo>
                  <a:cubicBezTo>
                    <a:pt x="198" y="159"/>
                    <a:pt x="197" y="160"/>
                    <a:pt x="197" y="161"/>
                  </a:cubicBezTo>
                  <a:cubicBezTo>
                    <a:pt x="198" y="161"/>
                    <a:pt x="199" y="161"/>
                    <a:pt x="201" y="161"/>
                  </a:cubicBezTo>
                  <a:cubicBezTo>
                    <a:pt x="201" y="163"/>
                    <a:pt x="195" y="162"/>
                    <a:pt x="200" y="163"/>
                  </a:cubicBezTo>
                  <a:cubicBezTo>
                    <a:pt x="199" y="164"/>
                    <a:pt x="198" y="164"/>
                    <a:pt x="197" y="164"/>
                  </a:cubicBezTo>
                  <a:cubicBezTo>
                    <a:pt x="198" y="168"/>
                    <a:pt x="196" y="165"/>
                    <a:pt x="196" y="168"/>
                  </a:cubicBezTo>
                  <a:cubicBezTo>
                    <a:pt x="196" y="169"/>
                    <a:pt x="197" y="170"/>
                    <a:pt x="199" y="169"/>
                  </a:cubicBezTo>
                  <a:cubicBezTo>
                    <a:pt x="196" y="171"/>
                    <a:pt x="192" y="172"/>
                    <a:pt x="190" y="176"/>
                  </a:cubicBezTo>
                  <a:cubicBezTo>
                    <a:pt x="189" y="176"/>
                    <a:pt x="190" y="174"/>
                    <a:pt x="190" y="174"/>
                  </a:cubicBezTo>
                  <a:cubicBezTo>
                    <a:pt x="188" y="175"/>
                    <a:pt x="180" y="178"/>
                    <a:pt x="184" y="179"/>
                  </a:cubicBezTo>
                  <a:cubicBezTo>
                    <a:pt x="181" y="183"/>
                    <a:pt x="178" y="181"/>
                    <a:pt x="178" y="189"/>
                  </a:cubicBezTo>
                  <a:cubicBezTo>
                    <a:pt x="182" y="187"/>
                    <a:pt x="182" y="183"/>
                    <a:pt x="186" y="184"/>
                  </a:cubicBezTo>
                  <a:cubicBezTo>
                    <a:pt x="184" y="185"/>
                    <a:pt x="188" y="189"/>
                    <a:pt x="188" y="184"/>
                  </a:cubicBezTo>
                  <a:cubicBezTo>
                    <a:pt x="192" y="185"/>
                    <a:pt x="190" y="194"/>
                    <a:pt x="188" y="196"/>
                  </a:cubicBezTo>
                  <a:cubicBezTo>
                    <a:pt x="188" y="195"/>
                    <a:pt x="188" y="195"/>
                    <a:pt x="188" y="195"/>
                  </a:cubicBezTo>
                  <a:cubicBezTo>
                    <a:pt x="185" y="194"/>
                    <a:pt x="174" y="208"/>
                    <a:pt x="173" y="200"/>
                  </a:cubicBezTo>
                  <a:cubicBezTo>
                    <a:pt x="171" y="200"/>
                    <a:pt x="168" y="206"/>
                    <a:pt x="171" y="207"/>
                  </a:cubicBezTo>
                  <a:cubicBezTo>
                    <a:pt x="169" y="209"/>
                    <a:pt x="167" y="211"/>
                    <a:pt x="165" y="213"/>
                  </a:cubicBezTo>
                  <a:cubicBezTo>
                    <a:pt x="163" y="215"/>
                    <a:pt x="163" y="219"/>
                    <a:pt x="164" y="220"/>
                  </a:cubicBezTo>
                  <a:cubicBezTo>
                    <a:pt x="161" y="220"/>
                    <a:pt x="162" y="224"/>
                    <a:pt x="159" y="226"/>
                  </a:cubicBezTo>
                  <a:cubicBezTo>
                    <a:pt x="152" y="231"/>
                    <a:pt x="158" y="230"/>
                    <a:pt x="157" y="236"/>
                  </a:cubicBezTo>
                  <a:cubicBezTo>
                    <a:pt x="163" y="235"/>
                    <a:pt x="174" y="234"/>
                    <a:pt x="176" y="227"/>
                  </a:cubicBezTo>
                  <a:cubicBezTo>
                    <a:pt x="179" y="227"/>
                    <a:pt x="188" y="224"/>
                    <a:pt x="188" y="228"/>
                  </a:cubicBezTo>
                  <a:cubicBezTo>
                    <a:pt x="193" y="224"/>
                    <a:pt x="195" y="213"/>
                    <a:pt x="204" y="217"/>
                  </a:cubicBezTo>
                  <a:cubicBezTo>
                    <a:pt x="204" y="216"/>
                    <a:pt x="203" y="216"/>
                    <a:pt x="203" y="215"/>
                  </a:cubicBezTo>
                  <a:cubicBezTo>
                    <a:pt x="205" y="214"/>
                    <a:pt x="206" y="218"/>
                    <a:pt x="204" y="219"/>
                  </a:cubicBezTo>
                  <a:cubicBezTo>
                    <a:pt x="206" y="220"/>
                    <a:pt x="209" y="219"/>
                    <a:pt x="209" y="216"/>
                  </a:cubicBezTo>
                  <a:cubicBezTo>
                    <a:pt x="212" y="219"/>
                    <a:pt x="207" y="223"/>
                    <a:pt x="204" y="220"/>
                  </a:cubicBezTo>
                  <a:cubicBezTo>
                    <a:pt x="204" y="223"/>
                    <a:pt x="196" y="230"/>
                    <a:pt x="195" y="232"/>
                  </a:cubicBezTo>
                  <a:cubicBezTo>
                    <a:pt x="194" y="234"/>
                    <a:pt x="190" y="236"/>
                    <a:pt x="188" y="234"/>
                  </a:cubicBezTo>
                  <a:cubicBezTo>
                    <a:pt x="185" y="238"/>
                    <a:pt x="183" y="240"/>
                    <a:pt x="178" y="242"/>
                  </a:cubicBezTo>
                  <a:cubicBezTo>
                    <a:pt x="173" y="244"/>
                    <a:pt x="168" y="246"/>
                    <a:pt x="164" y="248"/>
                  </a:cubicBezTo>
                  <a:cubicBezTo>
                    <a:pt x="165" y="247"/>
                    <a:pt x="165" y="248"/>
                    <a:pt x="161" y="249"/>
                  </a:cubicBezTo>
                  <a:cubicBezTo>
                    <a:pt x="162" y="249"/>
                    <a:pt x="163" y="248"/>
                    <a:pt x="164" y="248"/>
                  </a:cubicBezTo>
                  <a:cubicBezTo>
                    <a:pt x="161" y="249"/>
                    <a:pt x="150" y="253"/>
                    <a:pt x="156" y="252"/>
                  </a:cubicBezTo>
                  <a:cubicBezTo>
                    <a:pt x="154" y="256"/>
                    <a:pt x="146" y="248"/>
                    <a:pt x="155" y="248"/>
                  </a:cubicBezTo>
                  <a:cubicBezTo>
                    <a:pt x="153" y="247"/>
                    <a:pt x="157" y="240"/>
                    <a:pt x="158" y="238"/>
                  </a:cubicBezTo>
                  <a:cubicBezTo>
                    <a:pt x="156" y="239"/>
                    <a:pt x="148" y="246"/>
                    <a:pt x="152" y="246"/>
                  </a:cubicBezTo>
                  <a:cubicBezTo>
                    <a:pt x="151" y="250"/>
                    <a:pt x="138" y="262"/>
                    <a:pt x="141" y="270"/>
                  </a:cubicBezTo>
                  <a:cubicBezTo>
                    <a:pt x="138" y="268"/>
                    <a:pt x="134" y="280"/>
                    <a:pt x="135" y="279"/>
                  </a:cubicBezTo>
                  <a:cubicBezTo>
                    <a:pt x="135" y="280"/>
                    <a:pt x="132" y="282"/>
                    <a:pt x="135" y="281"/>
                  </a:cubicBezTo>
                  <a:cubicBezTo>
                    <a:pt x="135" y="281"/>
                    <a:pt x="131" y="284"/>
                    <a:pt x="134" y="283"/>
                  </a:cubicBezTo>
                  <a:cubicBezTo>
                    <a:pt x="133" y="285"/>
                    <a:pt x="128" y="289"/>
                    <a:pt x="131" y="289"/>
                  </a:cubicBezTo>
                  <a:cubicBezTo>
                    <a:pt x="127" y="295"/>
                    <a:pt x="112" y="325"/>
                    <a:pt x="114" y="325"/>
                  </a:cubicBezTo>
                  <a:cubicBezTo>
                    <a:pt x="113" y="327"/>
                    <a:pt x="110" y="328"/>
                    <a:pt x="109" y="331"/>
                  </a:cubicBezTo>
                  <a:cubicBezTo>
                    <a:pt x="107" y="335"/>
                    <a:pt x="104" y="339"/>
                    <a:pt x="99" y="339"/>
                  </a:cubicBezTo>
                  <a:cubicBezTo>
                    <a:pt x="101" y="341"/>
                    <a:pt x="97" y="342"/>
                    <a:pt x="100" y="344"/>
                  </a:cubicBezTo>
                  <a:cubicBezTo>
                    <a:pt x="100" y="345"/>
                    <a:pt x="100" y="345"/>
                    <a:pt x="99" y="344"/>
                  </a:cubicBezTo>
                  <a:cubicBezTo>
                    <a:pt x="99" y="353"/>
                    <a:pt x="99" y="349"/>
                    <a:pt x="93" y="350"/>
                  </a:cubicBezTo>
                  <a:cubicBezTo>
                    <a:pt x="94" y="349"/>
                    <a:pt x="97" y="349"/>
                    <a:pt x="93" y="348"/>
                  </a:cubicBezTo>
                  <a:cubicBezTo>
                    <a:pt x="97" y="346"/>
                    <a:pt x="98" y="339"/>
                    <a:pt x="98" y="338"/>
                  </a:cubicBezTo>
                  <a:cubicBezTo>
                    <a:pt x="96" y="333"/>
                    <a:pt x="101" y="326"/>
                    <a:pt x="103" y="322"/>
                  </a:cubicBezTo>
                  <a:cubicBezTo>
                    <a:pt x="106" y="317"/>
                    <a:pt x="111" y="316"/>
                    <a:pt x="109" y="312"/>
                  </a:cubicBezTo>
                  <a:cubicBezTo>
                    <a:pt x="109" y="309"/>
                    <a:pt x="110" y="307"/>
                    <a:pt x="109" y="307"/>
                  </a:cubicBezTo>
                  <a:cubicBezTo>
                    <a:pt x="113" y="302"/>
                    <a:pt x="107" y="294"/>
                    <a:pt x="103" y="297"/>
                  </a:cubicBezTo>
                  <a:cubicBezTo>
                    <a:pt x="109" y="294"/>
                    <a:pt x="105" y="269"/>
                    <a:pt x="97" y="270"/>
                  </a:cubicBezTo>
                  <a:cubicBezTo>
                    <a:pt x="95" y="277"/>
                    <a:pt x="103" y="290"/>
                    <a:pt x="98" y="295"/>
                  </a:cubicBezTo>
                  <a:cubicBezTo>
                    <a:pt x="99" y="295"/>
                    <a:pt x="99" y="295"/>
                    <a:pt x="99" y="295"/>
                  </a:cubicBezTo>
                  <a:cubicBezTo>
                    <a:pt x="96" y="305"/>
                    <a:pt x="106" y="312"/>
                    <a:pt x="96" y="320"/>
                  </a:cubicBezTo>
                  <a:cubicBezTo>
                    <a:pt x="92" y="319"/>
                    <a:pt x="93" y="305"/>
                    <a:pt x="90" y="305"/>
                  </a:cubicBezTo>
                  <a:cubicBezTo>
                    <a:pt x="94" y="299"/>
                    <a:pt x="79" y="288"/>
                    <a:pt x="81" y="282"/>
                  </a:cubicBezTo>
                  <a:cubicBezTo>
                    <a:pt x="76" y="286"/>
                    <a:pt x="77" y="286"/>
                    <a:pt x="78" y="294"/>
                  </a:cubicBezTo>
                  <a:cubicBezTo>
                    <a:pt x="79" y="297"/>
                    <a:pt x="85" y="305"/>
                    <a:pt x="85" y="306"/>
                  </a:cubicBezTo>
                  <a:cubicBezTo>
                    <a:pt x="85" y="308"/>
                    <a:pt x="82" y="318"/>
                    <a:pt x="88" y="318"/>
                  </a:cubicBezTo>
                  <a:cubicBezTo>
                    <a:pt x="87" y="320"/>
                    <a:pt x="88" y="334"/>
                    <a:pt x="92" y="335"/>
                  </a:cubicBezTo>
                  <a:cubicBezTo>
                    <a:pt x="91" y="336"/>
                    <a:pt x="90" y="336"/>
                    <a:pt x="89" y="336"/>
                  </a:cubicBezTo>
                  <a:cubicBezTo>
                    <a:pt x="91" y="337"/>
                    <a:pt x="88" y="341"/>
                    <a:pt x="87" y="341"/>
                  </a:cubicBezTo>
                  <a:cubicBezTo>
                    <a:pt x="86" y="341"/>
                    <a:pt x="84" y="322"/>
                    <a:pt x="78" y="324"/>
                  </a:cubicBezTo>
                  <a:cubicBezTo>
                    <a:pt x="77" y="321"/>
                    <a:pt x="73" y="293"/>
                    <a:pt x="70" y="294"/>
                  </a:cubicBezTo>
                  <a:cubicBezTo>
                    <a:pt x="70" y="288"/>
                    <a:pt x="69" y="291"/>
                    <a:pt x="63" y="291"/>
                  </a:cubicBezTo>
                  <a:cubicBezTo>
                    <a:pt x="55" y="282"/>
                    <a:pt x="67" y="281"/>
                    <a:pt x="57" y="275"/>
                  </a:cubicBezTo>
                  <a:cubicBezTo>
                    <a:pt x="57" y="275"/>
                    <a:pt x="57" y="275"/>
                    <a:pt x="58" y="275"/>
                  </a:cubicBezTo>
                  <a:cubicBezTo>
                    <a:pt x="58" y="275"/>
                    <a:pt x="56" y="263"/>
                    <a:pt x="64" y="264"/>
                  </a:cubicBezTo>
                  <a:cubicBezTo>
                    <a:pt x="64" y="263"/>
                    <a:pt x="64" y="263"/>
                    <a:pt x="63" y="263"/>
                  </a:cubicBezTo>
                  <a:cubicBezTo>
                    <a:pt x="64" y="261"/>
                    <a:pt x="66" y="263"/>
                    <a:pt x="67" y="262"/>
                  </a:cubicBezTo>
                  <a:cubicBezTo>
                    <a:pt x="62" y="256"/>
                    <a:pt x="75" y="239"/>
                    <a:pt x="77" y="230"/>
                  </a:cubicBezTo>
                  <a:cubicBezTo>
                    <a:pt x="79" y="230"/>
                    <a:pt x="78" y="228"/>
                    <a:pt x="83" y="225"/>
                  </a:cubicBezTo>
                  <a:cubicBezTo>
                    <a:pt x="82" y="225"/>
                    <a:pt x="82" y="225"/>
                    <a:pt x="81" y="225"/>
                  </a:cubicBezTo>
                  <a:cubicBezTo>
                    <a:pt x="89" y="220"/>
                    <a:pt x="91" y="214"/>
                    <a:pt x="95" y="206"/>
                  </a:cubicBezTo>
                  <a:cubicBezTo>
                    <a:pt x="97" y="203"/>
                    <a:pt x="107" y="190"/>
                    <a:pt x="105" y="189"/>
                  </a:cubicBezTo>
                  <a:cubicBezTo>
                    <a:pt x="106" y="189"/>
                    <a:pt x="115" y="182"/>
                    <a:pt x="113" y="181"/>
                  </a:cubicBezTo>
                  <a:cubicBezTo>
                    <a:pt x="113" y="178"/>
                    <a:pt x="112" y="177"/>
                    <a:pt x="114" y="174"/>
                  </a:cubicBezTo>
                  <a:cubicBezTo>
                    <a:pt x="120" y="177"/>
                    <a:pt x="122" y="166"/>
                    <a:pt x="127" y="161"/>
                  </a:cubicBezTo>
                  <a:cubicBezTo>
                    <a:pt x="131" y="156"/>
                    <a:pt x="136" y="152"/>
                    <a:pt x="137" y="150"/>
                  </a:cubicBezTo>
                  <a:cubicBezTo>
                    <a:pt x="141" y="144"/>
                    <a:pt x="140" y="155"/>
                    <a:pt x="144" y="145"/>
                  </a:cubicBezTo>
                  <a:cubicBezTo>
                    <a:pt x="146" y="140"/>
                    <a:pt x="146" y="136"/>
                    <a:pt x="151" y="136"/>
                  </a:cubicBezTo>
                  <a:cubicBezTo>
                    <a:pt x="150" y="135"/>
                    <a:pt x="153" y="131"/>
                    <a:pt x="153" y="130"/>
                  </a:cubicBezTo>
                  <a:cubicBezTo>
                    <a:pt x="157" y="129"/>
                    <a:pt x="160" y="128"/>
                    <a:pt x="164" y="129"/>
                  </a:cubicBezTo>
                  <a:cubicBezTo>
                    <a:pt x="166" y="127"/>
                    <a:pt x="160" y="125"/>
                    <a:pt x="160" y="125"/>
                  </a:cubicBezTo>
                  <a:cubicBezTo>
                    <a:pt x="160" y="122"/>
                    <a:pt x="161" y="119"/>
                    <a:pt x="163" y="117"/>
                  </a:cubicBezTo>
                  <a:cubicBezTo>
                    <a:pt x="166" y="113"/>
                    <a:pt x="169" y="111"/>
                    <a:pt x="171" y="106"/>
                  </a:cubicBezTo>
                  <a:cubicBezTo>
                    <a:pt x="176" y="95"/>
                    <a:pt x="190" y="92"/>
                    <a:pt x="194" y="81"/>
                  </a:cubicBezTo>
                  <a:cubicBezTo>
                    <a:pt x="198" y="84"/>
                    <a:pt x="241" y="49"/>
                    <a:pt x="245" y="44"/>
                  </a:cubicBezTo>
                  <a:cubicBezTo>
                    <a:pt x="246" y="44"/>
                    <a:pt x="252" y="46"/>
                    <a:pt x="252" y="45"/>
                  </a:cubicBezTo>
                  <a:cubicBezTo>
                    <a:pt x="251" y="45"/>
                    <a:pt x="250" y="44"/>
                    <a:pt x="251" y="43"/>
                  </a:cubicBezTo>
                  <a:cubicBezTo>
                    <a:pt x="251" y="44"/>
                    <a:pt x="252" y="45"/>
                    <a:pt x="253" y="45"/>
                  </a:cubicBezTo>
                  <a:cubicBezTo>
                    <a:pt x="253" y="44"/>
                    <a:pt x="252" y="38"/>
                    <a:pt x="252" y="38"/>
                  </a:cubicBezTo>
                  <a:cubicBezTo>
                    <a:pt x="251" y="38"/>
                    <a:pt x="250" y="39"/>
                    <a:pt x="250" y="40"/>
                  </a:cubicBezTo>
                  <a:cubicBezTo>
                    <a:pt x="249" y="39"/>
                    <a:pt x="247" y="39"/>
                    <a:pt x="246" y="38"/>
                  </a:cubicBezTo>
                  <a:cubicBezTo>
                    <a:pt x="247" y="38"/>
                    <a:pt x="251" y="37"/>
                    <a:pt x="252" y="38"/>
                  </a:cubicBezTo>
                  <a:cubicBezTo>
                    <a:pt x="249" y="36"/>
                    <a:pt x="236" y="39"/>
                    <a:pt x="239" y="44"/>
                  </a:cubicBezTo>
                  <a:cubicBezTo>
                    <a:pt x="236" y="45"/>
                    <a:pt x="229" y="43"/>
                    <a:pt x="230" y="49"/>
                  </a:cubicBezTo>
                  <a:cubicBezTo>
                    <a:pt x="225" y="52"/>
                    <a:pt x="230" y="44"/>
                    <a:pt x="225" y="52"/>
                  </a:cubicBezTo>
                  <a:cubicBezTo>
                    <a:pt x="223" y="54"/>
                    <a:pt x="221" y="56"/>
                    <a:pt x="219" y="57"/>
                  </a:cubicBezTo>
                  <a:cubicBezTo>
                    <a:pt x="214" y="60"/>
                    <a:pt x="210" y="61"/>
                    <a:pt x="206" y="62"/>
                  </a:cubicBezTo>
                  <a:cubicBezTo>
                    <a:pt x="206" y="64"/>
                    <a:pt x="204" y="65"/>
                    <a:pt x="206" y="67"/>
                  </a:cubicBezTo>
                  <a:cubicBezTo>
                    <a:pt x="202" y="65"/>
                    <a:pt x="198" y="74"/>
                    <a:pt x="197" y="70"/>
                  </a:cubicBezTo>
                  <a:cubicBezTo>
                    <a:pt x="193" y="72"/>
                    <a:pt x="184" y="80"/>
                    <a:pt x="181" y="85"/>
                  </a:cubicBezTo>
                  <a:cubicBezTo>
                    <a:pt x="178" y="87"/>
                    <a:pt x="175" y="92"/>
                    <a:pt x="170" y="93"/>
                  </a:cubicBezTo>
                  <a:cubicBezTo>
                    <a:pt x="168" y="98"/>
                    <a:pt x="164" y="102"/>
                    <a:pt x="161" y="107"/>
                  </a:cubicBezTo>
                  <a:cubicBezTo>
                    <a:pt x="161" y="107"/>
                    <a:pt x="159" y="104"/>
                    <a:pt x="159" y="106"/>
                  </a:cubicBezTo>
                  <a:cubicBezTo>
                    <a:pt x="158" y="111"/>
                    <a:pt x="155" y="115"/>
                    <a:pt x="153" y="119"/>
                  </a:cubicBezTo>
                  <a:cubicBezTo>
                    <a:pt x="147" y="128"/>
                    <a:pt x="139" y="136"/>
                    <a:pt x="132" y="144"/>
                  </a:cubicBezTo>
                  <a:cubicBezTo>
                    <a:pt x="129" y="148"/>
                    <a:pt x="110" y="164"/>
                    <a:pt x="110" y="164"/>
                  </a:cubicBezTo>
                  <a:cubicBezTo>
                    <a:pt x="106" y="153"/>
                    <a:pt x="111" y="136"/>
                    <a:pt x="106" y="127"/>
                  </a:cubicBezTo>
                  <a:cubicBezTo>
                    <a:pt x="104" y="124"/>
                    <a:pt x="108" y="116"/>
                    <a:pt x="109" y="113"/>
                  </a:cubicBezTo>
                  <a:cubicBezTo>
                    <a:pt x="109" y="108"/>
                    <a:pt x="109" y="103"/>
                    <a:pt x="108" y="98"/>
                  </a:cubicBezTo>
                  <a:cubicBezTo>
                    <a:pt x="108" y="99"/>
                    <a:pt x="107" y="99"/>
                    <a:pt x="107" y="100"/>
                  </a:cubicBezTo>
                  <a:cubicBezTo>
                    <a:pt x="107" y="100"/>
                    <a:pt x="107" y="95"/>
                    <a:pt x="107" y="92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6" y="92"/>
                    <a:pt x="106" y="92"/>
                    <a:pt x="105" y="92"/>
                  </a:cubicBezTo>
                  <a:cubicBezTo>
                    <a:pt x="107" y="102"/>
                    <a:pt x="96" y="113"/>
                    <a:pt x="99" y="124"/>
                  </a:cubicBezTo>
                  <a:cubicBezTo>
                    <a:pt x="102" y="135"/>
                    <a:pt x="107" y="149"/>
                    <a:pt x="101" y="160"/>
                  </a:cubicBezTo>
                  <a:cubicBezTo>
                    <a:pt x="99" y="153"/>
                    <a:pt x="87" y="160"/>
                    <a:pt x="86" y="164"/>
                  </a:cubicBezTo>
                  <a:cubicBezTo>
                    <a:pt x="84" y="158"/>
                    <a:pt x="90" y="145"/>
                    <a:pt x="93" y="140"/>
                  </a:cubicBezTo>
                  <a:cubicBezTo>
                    <a:pt x="96" y="136"/>
                    <a:pt x="97" y="131"/>
                    <a:pt x="93" y="126"/>
                  </a:cubicBezTo>
                  <a:cubicBezTo>
                    <a:pt x="92" y="126"/>
                    <a:pt x="84" y="129"/>
                    <a:pt x="84" y="127"/>
                  </a:cubicBezTo>
                  <a:cubicBezTo>
                    <a:pt x="82" y="117"/>
                    <a:pt x="93" y="107"/>
                    <a:pt x="94" y="100"/>
                  </a:cubicBezTo>
                  <a:cubicBezTo>
                    <a:pt x="94" y="98"/>
                    <a:pt x="94" y="92"/>
                    <a:pt x="96" y="91"/>
                  </a:cubicBezTo>
                  <a:cubicBezTo>
                    <a:pt x="98" y="89"/>
                    <a:pt x="95" y="84"/>
                    <a:pt x="91" y="91"/>
                  </a:cubicBezTo>
                  <a:cubicBezTo>
                    <a:pt x="82" y="112"/>
                    <a:pt x="72" y="128"/>
                    <a:pt x="56" y="145"/>
                  </a:cubicBezTo>
                  <a:cubicBezTo>
                    <a:pt x="53" y="144"/>
                    <a:pt x="54" y="138"/>
                    <a:pt x="52" y="137"/>
                  </a:cubicBezTo>
                  <a:cubicBezTo>
                    <a:pt x="48" y="135"/>
                    <a:pt x="50" y="140"/>
                    <a:pt x="49" y="140"/>
                  </a:cubicBezTo>
                  <a:cubicBezTo>
                    <a:pt x="48" y="141"/>
                    <a:pt x="53" y="142"/>
                    <a:pt x="52" y="139"/>
                  </a:cubicBezTo>
                  <a:cubicBezTo>
                    <a:pt x="54" y="141"/>
                    <a:pt x="50" y="145"/>
                    <a:pt x="48" y="146"/>
                  </a:cubicBezTo>
                  <a:cubicBezTo>
                    <a:pt x="49" y="146"/>
                    <a:pt x="49" y="147"/>
                    <a:pt x="50" y="148"/>
                  </a:cubicBezTo>
                  <a:cubicBezTo>
                    <a:pt x="49" y="147"/>
                    <a:pt x="49" y="147"/>
                    <a:pt x="48" y="148"/>
                  </a:cubicBezTo>
                  <a:cubicBezTo>
                    <a:pt x="50" y="150"/>
                    <a:pt x="54" y="159"/>
                    <a:pt x="49" y="161"/>
                  </a:cubicBezTo>
                  <a:cubicBezTo>
                    <a:pt x="48" y="161"/>
                    <a:pt x="48" y="160"/>
                    <a:pt x="49" y="160"/>
                  </a:cubicBezTo>
                  <a:cubicBezTo>
                    <a:pt x="49" y="160"/>
                    <a:pt x="42" y="159"/>
                    <a:pt x="42" y="158"/>
                  </a:cubicBezTo>
                  <a:cubicBezTo>
                    <a:pt x="43" y="158"/>
                    <a:pt x="41" y="130"/>
                    <a:pt x="39" y="129"/>
                  </a:cubicBezTo>
                  <a:cubicBezTo>
                    <a:pt x="40" y="128"/>
                    <a:pt x="41" y="128"/>
                    <a:pt x="41" y="128"/>
                  </a:cubicBezTo>
                  <a:cubicBezTo>
                    <a:pt x="37" y="127"/>
                    <a:pt x="37" y="109"/>
                    <a:pt x="37" y="103"/>
                  </a:cubicBezTo>
                  <a:cubicBezTo>
                    <a:pt x="36" y="104"/>
                    <a:pt x="35" y="104"/>
                    <a:pt x="34" y="105"/>
                  </a:cubicBezTo>
                  <a:cubicBezTo>
                    <a:pt x="37" y="98"/>
                    <a:pt x="35" y="97"/>
                    <a:pt x="35" y="92"/>
                  </a:cubicBezTo>
                  <a:cubicBezTo>
                    <a:pt x="35" y="91"/>
                    <a:pt x="29" y="86"/>
                    <a:pt x="34" y="86"/>
                  </a:cubicBezTo>
                  <a:cubicBezTo>
                    <a:pt x="31" y="89"/>
                    <a:pt x="35" y="87"/>
                    <a:pt x="36" y="88"/>
                  </a:cubicBezTo>
                  <a:cubicBezTo>
                    <a:pt x="39" y="88"/>
                    <a:pt x="33" y="80"/>
                    <a:pt x="31" y="79"/>
                  </a:cubicBezTo>
                  <a:cubicBezTo>
                    <a:pt x="31" y="78"/>
                    <a:pt x="33" y="71"/>
                    <a:pt x="35" y="69"/>
                  </a:cubicBezTo>
                  <a:cubicBezTo>
                    <a:pt x="39" y="66"/>
                    <a:pt x="44" y="74"/>
                    <a:pt x="40" y="75"/>
                  </a:cubicBezTo>
                  <a:cubicBezTo>
                    <a:pt x="48" y="78"/>
                    <a:pt x="41" y="93"/>
                    <a:pt x="47" y="99"/>
                  </a:cubicBezTo>
                  <a:cubicBezTo>
                    <a:pt x="48" y="97"/>
                    <a:pt x="49" y="95"/>
                    <a:pt x="48" y="93"/>
                  </a:cubicBezTo>
                  <a:cubicBezTo>
                    <a:pt x="48" y="93"/>
                    <a:pt x="49" y="94"/>
                    <a:pt x="50" y="94"/>
                  </a:cubicBezTo>
                  <a:cubicBezTo>
                    <a:pt x="48" y="91"/>
                    <a:pt x="55" y="90"/>
                    <a:pt x="54" y="86"/>
                  </a:cubicBezTo>
                  <a:cubicBezTo>
                    <a:pt x="54" y="86"/>
                    <a:pt x="53" y="87"/>
                    <a:pt x="54" y="88"/>
                  </a:cubicBezTo>
                  <a:cubicBezTo>
                    <a:pt x="52" y="87"/>
                    <a:pt x="58" y="80"/>
                    <a:pt x="57" y="77"/>
                  </a:cubicBezTo>
                  <a:cubicBezTo>
                    <a:pt x="62" y="79"/>
                    <a:pt x="63" y="71"/>
                    <a:pt x="62" y="67"/>
                  </a:cubicBezTo>
                  <a:cubicBezTo>
                    <a:pt x="52" y="68"/>
                    <a:pt x="52" y="81"/>
                    <a:pt x="48" y="86"/>
                  </a:cubicBezTo>
                  <a:cubicBezTo>
                    <a:pt x="48" y="86"/>
                    <a:pt x="48" y="75"/>
                    <a:pt x="45" y="78"/>
                  </a:cubicBezTo>
                  <a:cubicBezTo>
                    <a:pt x="49" y="71"/>
                    <a:pt x="44" y="62"/>
                    <a:pt x="49" y="56"/>
                  </a:cubicBezTo>
                  <a:cubicBezTo>
                    <a:pt x="52" y="52"/>
                    <a:pt x="63" y="44"/>
                    <a:pt x="53" y="43"/>
                  </a:cubicBezTo>
                  <a:cubicBezTo>
                    <a:pt x="54" y="42"/>
                    <a:pt x="55" y="42"/>
                    <a:pt x="56" y="41"/>
                  </a:cubicBezTo>
                  <a:cubicBezTo>
                    <a:pt x="51" y="39"/>
                    <a:pt x="47" y="52"/>
                    <a:pt x="39" y="51"/>
                  </a:cubicBezTo>
                  <a:cubicBezTo>
                    <a:pt x="40" y="53"/>
                    <a:pt x="41" y="53"/>
                    <a:pt x="38" y="52"/>
                  </a:cubicBezTo>
                  <a:cubicBezTo>
                    <a:pt x="39" y="58"/>
                    <a:pt x="39" y="55"/>
                    <a:pt x="38" y="61"/>
                  </a:cubicBezTo>
                  <a:cubicBezTo>
                    <a:pt x="38" y="60"/>
                    <a:pt x="39" y="60"/>
                    <a:pt x="40" y="59"/>
                  </a:cubicBezTo>
                  <a:cubicBezTo>
                    <a:pt x="38" y="62"/>
                    <a:pt x="40" y="65"/>
                    <a:pt x="37" y="68"/>
                  </a:cubicBezTo>
                  <a:cubicBezTo>
                    <a:pt x="36" y="65"/>
                    <a:pt x="34" y="64"/>
                    <a:pt x="31" y="62"/>
                  </a:cubicBezTo>
                  <a:cubicBezTo>
                    <a:pt x="32" y="61"/>
                    <a:pt x="33" y="60"/>
                    <a:pt x="34" y="60"/>
                  </a:cubicBezTo>
                  <a:cubicBezTo>
                    <a:pt x="31" y="55"/>
                    <a:pt x="33" y="53"/>
                    <a:pt x="27" y="52"/>
                  </a:cubicBezTo>
                  <a:cubicBezTo>
                    <a:pt x="28" y="49"/>
                    <a:pt x="26" y="41"/>
                    <a:pt x="29" y="40"/>
                  </a:cubicBezTo>
                  <a:cubicBezTo>
                    <a:pt x="32" y="40"/>
                    <a:pt x="22" y="23"/>
                    <a:pt x="25" y="22"/>
                  </a:cubicBezTo>
                  <a:cubicBezTo>
                    <a:pt x="21" y="23"/>
                    <a:pt x="25" y="15"/>
                    <a:pt x="23" y="12"/>
                  </a:cubicBezTo>
                  <a:cubicBezTo>
                    <a:pt x="20" y="8"/>
                    <a:pt x="23" y="3"/>
                    <a:pt x="22" y="0"/>
                  </a:cubicBezTo>
                  <a:cubicBezTo>
                    <a:pt x="17" y="2"/>
                    <a:pt x="21" y="5"/>
                    <a:pt x="20" y="9"/>
                  </a:cubicBezTo>
                  <a:cubicBezTo>
                    <a:pt x="18" y="7"/>
                    <a:pt x="19" y="14"/>
                    <a:pt x="19" y="16"/>
                  </a:cubicBezTo>
                  <a:cubicBezTo>
                    <a:pt x="20" y="19"/>
                    <a:pt x="17" y="27"/>
                    <a:pt x="22" y="28"/>
                  </a:cubicBezTo>
                  <a:cubicBezTo>
                    <a:pt x="21" y="30"/>
                    <a:pt x="18" y="32"/>
                    <a:pt x="16" y="31"/>
                  </a:cubicBezTo>
                  <a:cubicBezTo>
                    <a:pt x="18" y="38"/>
                    <a:pt x="22" y="42"/>
                    <a:pt x="24" y="49"/>
                  </a:cubicBezTo>
                  <a:cubicBezTo>
                    <a:pt x="25" y="44"/>
                    <a:pt x="27" y="60"/>
                    <a:pt x="26" y="58"/>
                  </a:cubicBezTo>
                  <a:cubicBezTo>
                    <a:pt x="23" y="55"/>
                    <a:pt x="25" y="58"/>
                    <a:pt x="24" y="58"/>
                  </a:cubicBezTo>
                  <a:cubicBezTo>
                    <a:pt x="24" y="58"/>
                    <a:pt x="25" y="58"/>
                    <a:pt x="25" y="59"/>
                  </a:cubicBezTo>
                  <a:cubicBezTo>
                    <a:pt x="19" y="59"/>
                    <a:pt x="21" y="60"/>
                    <a:pt x="17" y="55"/>
                  </a:cubicBezTo>
                  <a:cubicBezTo>
                    <a:pt x="16" y="55"/>
                    <a:pt x="15" y="55"/>
                    <a:pt x="14" y="57"/>
                  </a:cubicBezTo>
                  <a:cubicBezTo>
                    <a:pt x="13" y="52"/>
                    <a:pt x="8" y="48"/>
                    <a:pt x="4" y="51"/>
                  </a:cubicBezTo>
                  <a:cubicBezTo>
                    <a:pt x="10" y="55"/>
                    <a:pt x="6" y="58"/>
                    <a:pt x="11" y="62"/>
                  </a:cubicBezTo>
                  <a:cubicBezTo>
                    <a:pt x="14" y="64"/>
                    <a:pt x="19" y="73"/>
                    <a:pt x="17" y="76"/>
                  </a:cubicBezTo>
                  <a:cubicBezTo>
                    <a:pt x="15" y="76"/>
                    <a:pt x="14" y="75"/>
                    <a:pt x="15" y="74"/>
                  </a:cubicBezTo>
                  <a:cubicBezTo>
                    <a:pt x="12" y="74"/>
                    <a:pt x="15" y="79"/>
                    <a:pt x="13" y="79"/>
                  </a:cubicBezTo>
                  <a:cubicBezTo>
                    <a:pt x="19" y="77"/>
                    <a:pt x="19" y="86"/>
                    <a:pt x="16" y="89"/>
                  </a:cubicBezTo>
                  <a:cubicBezTo>
                    <a:pt x="17" y="89"/>
                    <a:pt x="13" y="87"/>
                    <a:pt x="13" y="90"/>
                  </a:cubicBezTo>
                  <a:cubicBezTo>
                    <a:pt x="9" y="87"/>
                    <a:pt x="8" y="77"/>
                    <a:pt x="2" y="78"/>
                  </a:cubicBezTo>
                  <a:cubicBezTo>
                    <a:pt x="3" y="75"/>
                    <a:pt x="2" y="72"/>
                    <a:pt x="0" y="71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2"/>
                    <a:pt x="1" y="87"/>
                    <a:pt x="2" y="90"/>
                  </a:cubicBezTo>
                  <a:cubicBezTo>
                    <a:pt x="3" y="94"/>
                    <a:pt x="1" y="94"/>
                    <a:pt x="2" y="95"/>
                  </a:cubicBezTo>
                  <a:cubicBezTo>
                    <a:pt x="2" y="96"/>
                    <a:pt x="2" y="97"/>
                    <a:pt x="3" y="97"/>
                  </a:cubicBezTo>
                  <a:cubicBezTo>
                    <a:pt x="8" y="85"/>
                    <a:pt x="21" y="120"/>
                    <a:pt x="22" y="123"/>
                  </a:cubicBezTo>
                  <a:cubicBezTo>
                    <a:pt x="18" y="118"/>
                    <a:pt x="11" y="119"/>
                    <a:pt x="6" y="120"/>
                  </a:cubicBezTo>
                  <a:cubicBezTo>
                    <a:pt x="6" y="118"/>
                    <a:pt x="7" y="98"/>
                    <a:pt x="4" y="98"/>
                  </a:cubicBezTo>
                  <a:cubicBezTo>
                    <a:pt x="1" y="98"/>
                    <a:pt x="6" y="103"/>
                    <a:pt x="0" y="101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" y="116"/>
                    <a:pt x="2" y="116"/>
                    <a:pt x="3" y="118"/>
                  </a:cubicBezTo>
                  <a:cubicBezTo>
                    <a:pt x="1" y="119"/>
                    <a:pt x="1" y="114"/>
                    <a:pt x="1" y="118"/>
                  </a:cubicBezTo>
                  <a:cubicBezTo>
                    <a:pt x="1" y="118"/>
                    <a:pt x="0" y="118"/>
                    <a:pt x="0" y="117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2" y="132"/>
                    <a:pt x="3" y="135"/>
                    <a:pt x="4" y="136"/>
                  </a:cubicBezTo>
                  <a:cubicBezTo>
                    <a:pt x="5" y="138"/>
                    <a:pt x="22" y="158"/>
                    <a:pt x="13" y="156"/>
                  </a:cubicBezTo>
                  <a:cubicBezTo>
                    <a:pt x="16" y="158"/>
                    <a:pt x="14" y="157"/>
                    <a:pt x="13" y="158"/>
                  </a:cubicBezTo>
                  <a:cubicBezTo>
                    <a:pt x="15" y="158"/>
                    <a:pt x="15" y="164"/>
                    <a:pt x="19" y="161"/>
                  </a:cubicBezTo>
                  <a:cubicBezTo>
                    <a:pt x="18" y="161"/>
                    <a:pt x="17" y="160"/>
                    <a:pt x="16" y="159"/>
                  </a:cubicBezTo>
                  <a:cubicBezTo>
                    <a:pt x="17" y="160"/>
                    <a:pt x="27" y="165"/>
                    <a:pt x="26" y="167"/>
                  </a:cubicBezTo>
                  <a:cubicBezTo>
                    <a:pt x="26" y="173"/>
                    <a:pt x="23" y="170"/>
                    <a:pt x="28" y="174"/>
                  </a:cubicBezTo>
                  <a:cubicBezTo>
                    <a:pt x="33" y="177"/>
                    <a:pt x="37" y="191"/>
                    <a:pt x="39" y="197"/>
                  </a:cubicBezTo>
                  <a:cubicBezTo>
                    <a:pt x="42" y="205"/>
                    <a:pt x="39" y="208"/>
                    <a:pt x="42" y="215"/>
                  </a:cubicBezTo>
                  <a:cubicBezTo>
                    <a:pt x="44" y="221"/>
                    <a:pt x="51" y="232"/>
                    <a:pt x="46" y="239"/>
                  </a:cubicBezTo>
                  <a:cubicBezTo>
                    <a:pt x="46" y="239"/>
                    <a:pt x="48" y="249"/>
                    <a:pt x="47" y="253"/>
                  </a:cubicBezTo>
                  <a:cubicBezTo>
                    <a:pt x="47" y="257"/>
                    <a:pt x="56" y="280"/>
                    <a:pt x="48" y="281"/>
                  </a:cubicBezTo>
                  <a:cubicBezTo>
                    <a:pt x="53" y="285"/>
                    <a:pt x="54" y="288"/>
                    <a:pt x="54" y="295"/>
                  </a:cubicBezTo>
                  <a:cubicBezTo>
                    <a:pt x="54" y="300"/>
                    <a:pt x="57" y="302"/>
                    <a:pt x="57" y="307"/>
                  </a:cubicBezTo>
                  <a:cubicBezTo>
                    <a:pt x="56" y="314"/>
                    <a:pt x="58" y="318"/>
                    <a:pt x="52" y="326"/>
                  </a:cubicBezTo>
                  <a:cubicBezTo>
                    <a:pt x="61" y="326"/>
                    <a:pt x="56" y="333"/>
                    <a:pt x="57" y="338"/>
                  </a:cubicBezTo>
                  <a:cubicBezTo>
                    <a:pt x="59" y="344"/>
                    <a:pt x="60" y="352"/>
                    <a:pt x="58" y="359"/>
                  </a:cubicBezTo>
                  <a:cubicBezTo>
                    <a:pt x="57" y="362"/>
                    <a:pt x="55" y="365"/>
                    <a:pt x="53" y="367"/>
                  </a:cubicBezTo>
                  <a:cubicBezTo>
                    <a:pt x="53" y="370"/>
                    <a:pt x="54" y="373"/>
                    <a:pt x="54" y="376"/>
                  </a:cubicBezTo>
                  <a:cubicBezTo>
                    <a:pt x="79" y="376"/>
                    <a:pt x="79" y="376"/>
                    <a:pt x="79" y="376"/>
                  </a:cubicBezTo>
                  <a:cubicBezTo>
                    <a:pt x="81" y="368"/>
                    <a:pt x="86" y="354"/>
                    <a:pt x="95" y="357"/>
                  </a:cubicBezTo>
                  <a:close/>
                  <a:moveTo>
                    <a:pt x="224" y="132"/>
                  </a:moveTo>
                  <a:cubicBezTo>
                    <a:pt x="222" y="131"/>
                    <a:pt x="221" y="131"/>
                    <a:pt x="223" y="134"/>
                  </a:cubicBezTo>
                  <a:cubicBezTo>
                    <a:pt x="221" y="135"/>
                    <a:pt x="220" y="135"/>
                    <a:pt x="219" y="134"/>
                  </a:cubicBezTo>
                  <a:cubicBezTo>
                    <a:pt x="218" y="136"/>
                    <a:pt x="216" y="138"/>
                    <a:pt x="214" y="139"/>
                  </a:cubicBezTo>
                  <a:cubicBezTo>
                    <a:pt x="216" y="136"/>
                    <a:pt x="212" y="138"/>
                    <a:pt x="212" y="136"/>
                  </a:cubicBezTo>
                  <a:cubicBezTo>
                    <a:pt x="212" y="137"/>
                    <a:pt x="222" y="125"/>
                    <a:pt x="224" y="132"/>
                  </a:cubicBezTo>
                  <a:close/>
                  <a:moveTo>
                    <a:pt x="203" y="158"/>
                  </a:moveTo>
                  <a:cubicBezTo>
                    <a:pt x="206" y="154"/>
                    <a:pt x="212" y="146"/>
                    <a:pt x="218" y="148"/>
                  </a:cubicBezTo>
                  <a:cubicBezTo>
                    <a:pt x="217" y="154"/>
                    <a:pt x="214" y="157"/>
                    <a:pt x="210" y="161"/>
                  </a:cubicBezTo>
                  <a:cubicBezTo>
                    <a:pt x="210" y="160"/>
                    <a:pt x="209" y="160"/>
                    <a:pt x="209" y="159"/>
                  </a:cubicBezTo>
                  <a:cubicBezTo>
                    <a:pt x="208" y="161"/>
                    <a:pt x="208" y="164"/>
                    <a:pt x="206" y="164"/>
                  </a:cubicBezTo>
                  <a:cubicBezTo>
                    <a:pt x="203" y="162"/>
                    <a:pt x="199" y="167"/>
                    <a:pt x="203" y="158"/>
                  </a:cubicBezTo>
                  <a:close/>
                  <a:moveTo>
                    <a:pt x="195" y="209"/>
                  </a:moveTo>
                  <a:cubicBezTo>
                    <a:pt x="194" y="209"/>
                    <a:pt x="193" y="209"/>
                    <a:pt x="193" y="208"/>
                  </a:cubicBezTo>
                  <a:cubicBezTo>
                    <a:pt x="191" y="216"/>
                    <a:pt x="175" y="224"/>
                    <a:pt x="168" y="224"/>
                  </a:cubicBezTo>
                  <a:cubicBezTo>
                    <a:pt x="169" y="224"/>
                    <a:pt x="166" y="222"/>
                    <a:pt x="165" y="223"/>
                  </a:cubicBezTo>
                  <a:cubicBezTo>
                    <a:pt x="165" y="220"/>
                    <a:pt x="171" y="212"/>
                    <a:pt x="173" y="208"/>
                  </a:cubicBezTo>
                  <a:cubicBezTo>
                    <a:pt x="177" y="208"/>
                    <a:pt x="181" y="208"/>
                    <a:pt x="186" y="206"/>
                  </a:cubicBezTo>
                  <a:cubicBezTo>
                    <a:pt x="190" y="204"/>
                    <a:pt x="192" y="198"/>
                    <a:pt x="197" y="199"/>
                  </a:cubicBezTo>
                  <a:cubicBezTo>
                    <a:pt x="197" y="201"/>
                    <a:pt x="194" y="209"/>
                    <a:pt x="195" y="209"/>
                  </a:cubicBezTo>
                  <a:close/>
                  <a:moveTo>
                    <a:pt x="199" y="184"/>
                  </a:moveTo>
                  <a:cubicBezTo>
                    <a:pt x="197" y="183"/>
                    <a:pt x="195" y="181"/>
                    <a:pt x="194" y="180"/>
                  </a:cubicBezTo>
                  <a:cubicBezTo>
                    <a:pt x="197" y="178"/>
                    <a:pt x="200" y="177"/>
                    <a:pt x="200" y="173"/>
                  </a:cubicBezTo>
                  <a:cubicBezTo>
                    <a:pt x="206" y="176"/>
                    <a:pt x="203" y="178"/>
                    <a:pt x="205" y="181"/>
                  </a:cubicBezTo>
                  <a:cubicBezTo>
                    <a:pt x="201" y="182"/>
                    <a:pt x="205" y="187"/>
                    <a:pt x="199" y="184"/>
                  </a:cubicBezTo>
                  <a:close/>
                  <a:moveTo>
                    <a:pt x="192" y="244"/>
                  </a:moveTo>
                  <a:cubicBezTo>
                    <a:pt x="193" y="245"/>
                    <a:pt x="193" y="246"/>
                    <a:pt x="194" y="246"/>
                  </a:cubicBezTo>
                  <a:cubicBezTo>
                    <a:pt x="192" y="248"/>
                    <a:pt x="191" y="247"/>
                    <a:pt x="190" y="245"/>
                  </a:cubicBezTo>
                  <a:cubicBezTo>
                    <a:pt x="192" y="245"/>
                    <a:pt x="191" y="244"/>
                    <a:pt x="192" y="244"/>
                  </a:cubicBezTo>
                  <a:close/>
                  <a:moveTo>
                    <a:pt x="147" y="268"/>
                  </a:moveTo>
                  <a:cubicBezTo>
                    <a:pt x="149" y="268"/>
                    <a:pt x="143" y="263"/>
                    <a:pt x="149" y="266"/>
                  </a:cubicBezTo>
                  <a:cubicBezTo>
                    <a:pt x="147" y="258"/>
                    <a:pt x="169" y="255"/>
                    <a:pt x="171" y="253"/>
                  </a:cubicBezTo>
                  <a:cubicBezTo>
                    <a:pt x="171" y="253"/>
                    <a:pt x="172" y="254"/>
                    <a:pt x="173" y="254"/>
                  </a:cubicBezTo>
                  <a:cubicBezTo>
                    <a:pt x="170" y="251"/>
                    <a:pt x="181" y="252"/>
                    <a:pt x="181" y="252"/>
                  </a:cubicBezTo>
                  <a:cubicBezTo>
                    <a:pt x="180" y="246"/>
                    <a:pt x="188" y="246"/>
                    <a:pt x="190" y="251"/>
                  </a:cubicBezTo>
                  <a:cubicBezTo>
                    <a:pt x="188" y="251"/>
                    <a:pt x="188" y="259"/>
                    <a:pt x="185" y="262"/>
                  </a:cubicBezTo>
                  <a:cubicBezTo>
                    <a:pt x="182" y="265"/>
                    <a:pt x="177" y="265"/>
                    <a:pt x="175" y="267"/>
                  </a:cubicBezTo>
                  <a:cubicBezTo>
                    <a:pt x="171" y="270"/>
                    <a:pt x="155" y="277"/>
                    <a:pt x="153" y="275"/>
                  </a:cubicBezTo>
                  <a:cubicBezTo>
                    <a:pt x="153" y="280"/>
                    <a:pt x="141" y="282"/>
                    <a:pt x="141" y="275"/>
                  </a:cubicBezTo>
                  <a:cubicBezTo>
                    <a:pt x="141" y="274"/>
                    <a:pt x="145" y="267"/>
                    <a:pt x="147" y="268"/>
                  </a:cubicBezTo>
                  <a:close/>
                  <a:moveTo>
                    <a:pt x="135" y="343"/>
                  </a:moveTo>
                  <a:cubicBezTo>
                    <a:pt x="131" y="346"/>
                    <a:pt x="124" y="350"/>
                    <a:pt x="120" y="350"/>
                  </a:cubicBezTo>
                  <a:cubicBezTo>
                    <a:pt x="116" y="350"/>
                    <a:pt x="127" y="344"/>
                    <a:pt x="127" y="344"/>
                  </a:cubicBezTo>
                  <a:cubicBezTo>
                    <a:pt x="124" y="344"/>
                    <a:pt x="126" y="338"/>
                    <a:pt x="130" y="337"/>
                  </a:cubicBezTo>
                  <a:cubicBezTo>
                    <a:pt x="137" y="335"/>
                    <a:pt x="138" y="336"/>
                    <a:pt x="135" y="343"/>
                  </a:cubicBezTo>
                  <a:close/>
                  <a:moveTo>
                    <a:pt x="151" y="331"/>
                  </a:moveTo>
                  <a:cubicBezTo>
                    <a:pt x="150" y="334"/>
                    <a:pt x="148" y="337"/>
                    <a:pt x="145" y="336"/>
                  </a:cubicBezTo>
                  <a:cubicBezTo>
                    <a:pt x="147" y="333"/>
                    <a:pt x="145" y="329"/>
                    <a:pt x="148" y="328"/>
                  </a:cubicBezTo>
                  <a:cubicBezTo>
                    <a:pt x="148" y="329"/>
                    <a:pt x="152" y="330"/>
                    <a:pt x="151" y="331"/>
                  </a:cubicBezTo>
                  <a:close/>
                  <a:moveTo>
                    <a:pt x="126" y="318"/>
                  </a:moveTo>
                  <a:cubicBezTo>
                    <a:pt x="132" y="317"/>
                    <a:pt x="131" y="324"/>
                    <a:pt x="131" y="324"/>
                  </a:cubicBezTo>
                  <a:cubicBezTo>
                    <a:pt x="133" y="322"/>
                    <a:pt x="132" y="319"/>
                    <a:pt x="131" y="318"/>
                  </a:cubicBezTo>
                  <a:cubicBezTo>
                    <a:pt x="135" y="318"/>
                    <a:pt x="143" y="304"/>
                    <a:pt x="149" y="312"/>
                  </a:cubicBezTo>
                  <a:cubicBezTo>
                    <a:pt x="154" y="319"/>
                    <a:pt x="135" y="322"/>
                    <a:pt x="132" y="326"/>
                  </a:cubicBezTo>
                  <a:cubicBezTo>
                    <a:pt x="126" y="326"/>
                    <a:pt x="124" y="329"/>
                    <a:pt x="119" y="329"/>
                  </a:cubicBezTo>
                  <a:cubicBezTo>
                    <a:pt x="119" y="328"/>
                    <a:pt x="119" y="327"/>
                    <a:pt x="118" y="327"/>
                  </a:cubicBezTo>
                  <a:cubicBezTo>
                    <a:pt x="118" y="328"/>
                    <a:pt x="118" y="328"/>
                    <a:pt x="117" y="328"/>
                  </a:cubicBezTo>
                  <a:cubicBezTo>
                    <a:pt x="118" y="323"/>
                    <a:pt x="121" y="319"/>
                    <a:pt x="126" y="318"/>
                  </a:cubicBezTo>
                  <a:close/>
                  <a:moveTo>
                    <a:pt x="112" y="352"/>
                  </a:moveTo>
                  <a:cubicBezTo>
                    <a:pt x="112" y="348"/>
                    <a:pt x="118" y="338"/>
                    <a:pt x="119" y="342"/>
                  </a:cubicBezTo>
                  <a:cubicBezTo>
                    <a:pt x="118" y="343"/>
                    <a:pt x="117" y="344"/>
                    <a:pt x="116" y="344"/>
                  </a:cubicBezTo>
                  <a:cubicBezTo>
                    <a:pt x="117" y="346"/>
                    <a:pt x="117" y="349"/>
                    <a:pt x="116" y="351"/>
                  </a:cubicBezTo>
                  <a:cubicBezTo>
                    <a:pt x="116" y="350"/>
                    <a:pt x="113" y="354"/>
                    <a:pt x="113" y="355"/>
                  </a:cubicBezTo>
                  <a:cubicBezTo>
                    <a:pt x="110" y="353"/>
                    <a:pt x="106" y="359"/>
                    <a:pt x="103" y="354"/>
                  </a:cubicBezTo>
                  <a:cubicBezTo>
                    <a:pt x="105" y="355"/>
                    <a:pt x="110" y="349"/>
                    <a:pt x="112" y="352"/>
                  </a:cubicBezTo>
                  <a:close/>
                  <a:moveTo>
                    <a:pt x="90" y="180"/>
                  </a:moveTo>
                  <a:cubicBezTo>
                    <a:pt x="92" y="178"/>
                    <a:pt x="93" y="176"/>
                    <a:pt x="95" y="174"/>
                  </a:cubicBezTo>
                  <a:cubicBezTo>
                    <a:pt x="94" y="174"/>
                    <a:pt x="93" y="174"/>
                    <a:pt x="93" y="173"/>
                  </a:cubicBezTo>
                  <a:cubicBezTo>
                    <a:pt x="94" y="173"/>
                    <a:pt x="95" y="173"/>
                    <a:pt x="97" y="172"/>
                  </a:cubicBezTo>
                  <a:cubicBezTo>
                    <a:pt x="97" y="174"/>
                    <a:pt x="97" y="176"/>
                    <a:pt x="98" y="178"/>
                  </a:cubicBezTo>
                  <a:cubicBezTo>
                    <a:pt x="94" y="181"/>
                    <a:pt x="92" y="182"/>
                    <a:pt x="90" y="183"/>
                  </a:cubicBezTo>
                  <a:cubicBezTo>
                    <a:pt x="90" y="180"/>
                    <a:pt x="95" y="180"/>
                    <a:pt x="90" y="180"/>
                  </a:cubicBezTo>
                  <a:close/>
                  <a:moveTo>
                    <a:pt x="6" y="93"/>
                  </a:moveTo>
                  <a:cubicBezTo>
                    <a:pt x="5" y="92"/>
                    <a:pt x="4" y="88"/>
                    <a:pt x="4" y="89"/>
                  </a:cubicBezTo>
                  <a:cubicBezTo>
                    <a:pt x="4" y="89"/>
                    <a:pt x="3" y="89"/>
                    <a:pt x="3" y="88"/>
                  </a:cubicBezTo>
                  <a:cubicBezTo>
                    <a:pt x="6" y="86"/>
                    <a:pt x="4" y="91"/>
                    <a:pt x="7" y="90"/>
                  </a:cubicBezTo>
                  <a:cubicBezTo>
                    <a:pt x="7" y="91"/>
                    <a:pt x="6" y="92"/>
                    <a:pt x="6" y="93"/>
                  </a:cubicBezTo>
                  <a:close/>
                  <a:moveTo>
                    <a:pt x="22" y="97"/>
                  </a:moveTo>
                  <a:cubicBezTo>
                    <a:pt x="23" y="96"/>
                    <a:pt x="24" y="95"/>
                    <a:pt x="25" y="94"/>
                  </a:cubicBezTo>
                  <a:cubicBezTo>
                    <a:pt x="25" y="95"/>
                    <a:pt x="24" y="96"/>
                    <a:pt x="24" y="97"/>
                  </a:cubicBezTo>
                  <a:cubicBezTo>
                    <a:pt x="26" y="97"/>
                    <a:pt x="26" y="96"/>
                    <a:pt x="26" y="96"/>
                  </a:cubicBezTo>
                  <a:cubicBezTo>
                    <a:pt x="26" y="95"/>
                    <a:pt x="27" y="99"/>
                    <a:pt x="27" y="98"/>
                  </a:cubicBezTo>
                  <a:cubicBezTo>
                    <a:pt x="27" y="98"/>
                    <a:pt x="22" y="97"/>
                    <a:pt x="22" y="97"/>
                  </a:cubicBezTo>
                  <a:close/>
                  <a:moveTo>
                    <a:pt x="26" y="131"/>
                  </a:moveTo>
                  <a:cubicBezTo>
                    <a:pt x="25" y="129"/>
                    <a:pt x="25" y="127"/>
                    <a:pt x="25" y="125"/>
                  </a:cubicBezTo>
                  <a:cubicBezTo>
                    <a:pt x="27" y="126"/>
                    <a:pt x="28" y="127"/>
                    <a:pt x="29" y="130"/>
                  </a:cubicBezTo>
                  <a:cubicBezTo>
                    <a:pt x="28" y="130"/>
                    <a:pt x="27" y="130"/>
                    <a:pt x="26" y="131"/>
                  </a:cubicBezTo>
                  <a:close/>
                  <a:moveTo>
                    <a:pt x="48" y="192"/>
                  </a:moveTo>
                  <a:cubicBezTo>
                    <a:pt x="47" y="191"/>
                    <a:pt x="46" y="186"/>
                    <a:pt x="49" y="187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48" y="189"/>
                    <a:pt x="49" y="193"/>
                    <a:pt x="48" y="192"/>
                  </a:cubicBezTo>
                  <a:close/>
                  <a:moveTo>
                    <a:pt x="52" y="178"/>
                  </a:moveTo>
                  <a:cubicBezTo>
                    <a:pt x="52" y="176"/>
                    <a:pt x="52" y="188"/>
                    <a:pt x="50" y="184"/>
                  </a:cubicBezTo>
                  <a:cubicBezTo>
                    <a:pt x="49" y="186"/>
                    <a:pt x="49" y="187"/>
                    <a:pt x="51" y="187"/>
                  </a:cubicBezTo>
                  <a:cubicBezTo>
                    <a:pt x="50" y="187"/>
                    <a:pt x="50" y="188"/>
                    <a:pt x="49" y="188"/>
                  </a:cubicBezTo>
                  <a:cubicBezTo>
                    <a:pt x="49" y="187"/>
                    <a:pt x="48" y="186"/>
                    <a:pt x="47" y="186"/>
                  </a:cubicBezTo>
                  <a:cubicBezTo>
                    <a:pt x="47" y="187"/>
                    <a:pt x="47" y="187"/>
                    <a:pt x="46" y="188"/>
                  </a:cubicBezTo>
                  <a:cubicBezTo>
                    <a:pt x="46" y="189"/>
                    <a:pt x="47" y="185"/>
                    <a:pt x="47" y="186"/>
                  </a:cubicBezTo>
                  <a:cubicBezTo>
                    <a:pt x="41" y="191"/>
                    <a:pt x="44" y="165"/>
                    <a:pt x="43" y="164"/>
                  </a:cubicBezTo>
                  <a:cubicBezTo>
                    <a:pt x="53" y="166"/>
                    <a:pt x="52" y="168"/>
                    <a:pt x="52" y="178"/>
                  </a:cubicBezTo>
                  <a:close/>
                  <a:moveTo>
                    <a:pt x="75" y="207"/>
                  </a:moveTo>
                  <a:cubicBezTo>
                    <a:pt x="74" y="207"/>
                    <a:pt x="76" y="201"/>
                    <a:pt x="80" y="202"/>
                  </a:cubicBezTo>
                  <a:cubicBezTo>
                    <a:pt x="79" y="203"/>
                    <a:pt x="77" y="209"/>
                    <a:pt x="75" y="207"/>
                  </a:cubicBezTo>
                  <a:close/>
                  <a:moveTo>
                    <a:pt x="79" y="184"/>
                  </a:moveTo>
                  <a:cubicBezTo>
                    <a:pt x="75" y="189"/>
                    <a:pt x="72" y="190"/>
                    <a:pt x="70" y="194"/>
                  </a:cubicBezTo>
                  <a:cubicBezTo>
                    <a:pt x="67" y="200"/>
                    <a:pt x="62" y="208"/>
                    <a:pt x="57" y="208"/>
                  </a:cubicBezTo>
                  <a:cubicBezTo>
                    <a:pt x="56" y="209"/>
                    <a:pt x="56" y="210"/>
                    <a:pt x="57" y="208"/>
                  </a:cubicBezTo>
                  <a:cubicBezTo>
                    <a:pt x="57" y="208"/>
                    <a:pt x="57" y="208"/>
                    <a:pt x="57" y="208"/>
                  </a:cubicBezTo>
                  <a:cubicBezTo>
                    <a:pt x="57" y="207"/>
                    <a:pt x="58" y="205"/>
                    <a:pt x="59" y="205"/>
                  </a:cubicBezTo>
                  <a:cubicBezTo>
                    <a:pt x="58" y="205"/>
                    <a:pt x="57" y="205"/>
                    <a:pt x="56" y="206"/>
                  </a:cubicBezTo>
                  <a:cubicBezTo>
                    <a:pt x="57" y="201"/>
                    <a:pt x="58" y="197"/>
                    <a:pt x="57" y="194"/>
                  </a:cubicBezTo>
                  <a:cubicBezTo>
                    <a:pt x="61" y="193"/>
                    <a:pt x="63" y="182"/>
                    <a:pt x="67" y="178"/>
                  </a:cubicBezTo>
                  <a:cubicBezTo>
                    <a:pt x="67" y="180"/>
                    <a:pt x="71" y="182"/>
                    <a:pt x="73" y="184"/>
                  </a:cubicBezTo>
                  <a:cubicBezTo>
                    <a:pt x="73" y="181"/>
                    <a:pt x="76" y="175"/>
                    <a:pt x="74" y="172"/>
                  </a:cubicBezTo>
                  <a:cubicBezTo>
                    <a:pt x="76" y="172"/>
                    <a:pt x="77" y="171"/>
                    <a:pt x="78" y="169"/>
                  </a:cubicBezTo>
                  <a:cubicBezTo>
                    <a:pt x="79" y="166"/>
                    <a:pt x="82" y="166"/>
                    <a:pt x="82" y="165"/>
                  </a:cubicBezTo>
                  <a:cubicBezTo>
                    <a:pt x="83" y="167"/>
                    <a:pt x="81" y="169"/>
                    <a:pt x="84" y="167"/>
                  </a:cubicBezTo>
                  <a:cubicBezTo>
                    <a:pt x="82" y="174"/>
                    <a:pt x="83" y="178"/>
                    <a:pt x="79" y="184"/>
                  </a:cubicBezTo>
                  <a:close/>
                  <a:moveTo>
                    <a:pt x="58" y="161"/>
                  </a:moveTo>
                  <a:cubicBezTo>
                    <a:pt x="56" y="158"/>
                    <a:pt x="59" y="153"/>
                    <a:pt x="62" y="153"/>
                  </a:cubicBezTo>
                  <a:cubicBezTo>
                    <a:pt x="64" y="154"/>
                    <a:pt x="68" y="140"/>
                    <a:pt x="71" y="146"/>
                  </a:cubicBezTo>
                  <a:cubicBezTo>
                    <a:pt x="71" y="146"/>
                    <a:pt x="69" y="148"/>
                    <a:pt x="68" y="149"/>
                  </a:cubicBezTo>
                  <a:cubicBezTo>
                    <a:pt x="72" y="147"/>
                    <a:pt x="68" y="154"/>
                    <a:pt x="73" y="153"/>
                  </a:cubicBezTo>
                  <a:cubicBezTo>
                    <a:pt x="73" y="152"/>
                    <a:pt x="71" y="147"/>
                    <a:pt x="75" y="149"/>
                  </a:cubicBezTo>
                  <a:cubicBezTo>
                    <a:pt x="73" y="147"/>
                    <a:pt x="73" y="144"/>
                    <a:pt x="72" y="142"/>
                  </a:cubicBezTo>
                  <a:cubicBezTo>
                    <a:pt x="72" y="143"/>
                    <a:pt x="71" y="144"/>
                    <a:pt x="71" y="143"/>
                  </a:cubicBezTo>
                  <a:cubicBezTo>
                    <a:pt x="73" y="138"/>
                    <a:pt x="75" y="133"/>
                    <a:pt x="81" y="130"/>
                  </a:cubicBezTo>
                  <a:cubicBezTo>
                    <a:pt x="81" y="133"/>
                    <a:pt x="81" y="130"/>
                    <a:pt x="82" y="130"/>
                  </a:cubicBezTo>
                  <a:cubicBezTo>
                    <a:pt x="81" y="133"/>
                    <a:pt x="82" y="136"/>
                    <a:pt x="84" y="138"/>
                  </a:cubicBezTo>
                  <a:cubicBezTo>
                    <a:pt x="83" y="140"/>
                    <a:pt x="82" y="141"/>
                    <a:pt x="81" y="143"/>
                  </a:cubicBezTo>
                  <a:cubicBezTo>
                    <a:pt x="79" y="147"/>
                    <a:pt x="77" y="150"/>
                    <a:pt x="76" y="153"/>
                  </a:cubicBezTo>
                  <a:cubicBezTo>
                    <a:pt x="76" y="153"/>
                    <a:pt x="69" y="157"/>
                    <a:pt x="68" y="157"/>
                  </a:cubicBezTo>
                  <a:cubicBezTo>
                    <a:pt x="71" y="162"/>
                    <a:pt x="64" y="176"/>
                    <a:pt x="60" y="171"/>
                  </a:cubicBezTo>
                  <a:cubicBezTo>
                    <a:pt x="60" y="172"/>
                    <a:pt x="60" y="173"/>
                    <a:pt x="59" y="173"/>
                  </a:cubicBezTo>
                  <a:cubicBezTo>
                    <a:pt x="58" y="173"/>
                    <a:pt x="55" y="170"/>
                    <a:pt x="55" y="171"/>
                  </a:cubicBezTo>
                  <a:cubicBezTo>
                    <a:pt x="55" y="171"/>
                    <a:pt x="55" y="171"/>
                    <a:pt x="54" y="172"/>
                  </a:cubicBezTo>
                  <a:cubicBezTo>
                    <a:pt x="53" y="165"/>
                    <a:pt x="61" y="167"/>
                    <a:pt x="58" y="161"/>
                  </a:cubicBezTo>
                  <a:close/>
                  <a:moveTo>
                    <a:pt x="62" y="222"/>
                  </a:moveTo>
                  <a:cubicBezTo>
                    <a:pt x="58" y="224"/>
                    <a:pt x="67" y="215"/>
                    <a:pt x="66" y="220"/>
                  </a:cubicBezTo>
                  <a:cubicBezTo>
                    <a:pt x="66" y="223"/>
                    <a:pt x="63" y="233"/>
                    <a:pt x="59" y="233"/>
                  </a:cubicBezTo>
                  <a:cubicBezTo>
                    <a:pt x="59" y="233"/>
                    <a:pt x="55" y="229"/>
                    <a:pt x="55" y="228"/>
                  </a:cubicBezTo>
                  <a:cubicBezTo>
                    <a:pt x="58" y="228"/>
                    <a:pt x="59" y="223"/>
                    <a:pt x="62" y="222"/>
                  </a:cubicBezTo>
                  <a:close/>
                  <a:moveTo>
                    <a:pt x="71" y="348"/>
                  </a:moveTo>
                  <a:cubicBezTo>
                    <a:pt x="73" y="348"/>
                    <a:pt x="72" y="346"/>
                    <a:pt x="74" y="346"/>
                  </a:cubicBezTo>
                  <a:cubicBezTo>
                    <a:pt x="70" y="346"/>
                    <a:pt x="70" y="335"/>
                    <a:pt x="66" y="333"/>
                  </a:cubicBezTo>
                  <a:cubicBezTo>
                    <a:pt x="70" y="333"/>
                    <a:pt x="65" y="315"/>
                    <a:pt x="66" y="312"/>
                  </a:cubicBezTo>
                  <a:cubicBezTo>
                    <a:pt x="69" y="313"/>
                    <a:pt x="75" y="329"/>
                    <a:pt x="75" y="332"/>
                  </a:cubicBezTo>
                  <a:cubicBezTo>
                    <a:pt x="76" y="336"/>
                    <a:pt x="79" y="338"/>
                    <a:pt x="79" y="341"/>
                  </a:cubicBezTo>
                  <a:cubicBezTo>
                    <a:pt x="79" y="341"/>
                    <a:pt x="79" y="347"/>
                    <a:pt x="78" y="347"/>
                  </a:cubicBezTo>
                  <a:cubicBezTo>
                    <a:pt x="78" y="347"/>
                    <a:pt x="79" y="348"/>
                    <a:pt x="79" y="349"/>
                  </a:cubicBezTo>
                  <a:cubicBezTo>
                    <a:pt x="76" y="349"/>
                    <a:pt x="74" y="349"/>
                    <a:pt x="71" y="348"/>
                  </a:cubicBezTo>
                  <a:close/>
                  <a:moveTo>
                    <a:pt x="75" y="353"/>
                  </a:moveTo>
                  <a:cubicBezTo>
                    <a:pt x="75" y="351"/>
                    <a:pt x="80" y="353"/>
                    <a:pt x="81" y="355"/>
                  </a:cubicBezTo>
                  <a:cubicBezTo>
                    <a:pt x="78" y="357"/>
                    <a:pt x="79" y="360"/>
                    <a:pt x="76" y="362"/>
                  </a:cubicBezTo>
                  <a:cubicBezTo>
                    <a:pt x="76" y="360"/>
                    <a:pt x="75" y="354"/>
                    <a:pt x="75" y="3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9" name="Freeform 329"/>
            <p:cNvSpPr>
              <a:spLocks/>
            </p:cNvSpPr>
            <p:nvPr/>
          </p:nvSpPr>
          <p:spPr bwMode="auto">
            <a:xfrm>
              <a:off x="0" y="6542088"/>
              <a:ext cx="146050" cy="314325"/>
            </a:xfrm>
            <a:custGeom>
              <a:avLst/>
              <a:gdLst>
                <a:gd name="T0" fmla="*/ 11 w 46"/>
                <a:gd name="T1" fmla="*/ 95 h 99"/>
                <a:gd name="T2" fmla="*/ 11 w 46"/>
                <a:gd name="T3" fmla="*/ 92 h 99"/>
                <a:gd name="T4" fmla="*/ 9 w 46"/>
                <a:gd name="T5" fmla="*/ 91 h 99"/>
                <a:gd name="T6" fmla="*/ 11 w 46"/>
                <a:gd name="T7" fmla="*/ 80 h 99"/>
                <a:gd name="T8" fmla="*/ 22 w 46"/>
                <a:gd name="T9" fmla="*/ 80 h 99"/>
                <a:gd name="T10" fmla="*/ 43 w 46"/>
                <a:gd name="T11" fmla="*/ 44 h 99"/>
                <a:gd name="T12" fmla="*/ 44 w 46"/>
                <a:gd name="T13" fmla="*/ 45 h 99"/>
                <a:gd name="T14" fmla="*/ 44 w 46"/>
                <a:gd name="T15" fmla="*/ 40 h 99"/>
                <a:gd name="T16" fmla="*/ 36 w 46"/>
                <a:gd name="T17" fmla="*/ 43 h 99"/>
                <a:gd name="T18" fmla="*/ 24 w 46"/>
                <a:gd name="T19" fmla="*/ 55 h 99"/>
                <a:gd name="T20" fmla="*/ 22 w 46"/>
                <a:gd name="T21" fmla="*/ 50 h 99"/>
                <a:gd name="T22" fmla="*/ 19 w 46"/>
                <a:gd name="T23" fmla="*/ 62 h 99"/>
                <a:gd name="T24" fmla="*/ 12 w 46"/>
                <a:gd name="T25" fmla="*/ 66 h 99"/>
                <a:gd name="T26" fmla="*/ 35 w 46"/>
                <a:gd name="T27" fmla="*/ 25 h 99"/>
                <a:gd name="T28" fmla="*/ 45 w 46"/>
                <a:gd name="T29" fmla="*/ 1 h 99"/>
                <a:gd name="T30" fmla="*/ 36 w 46"/>
                <a:gd name="T31" fmla="*/ 9 h 99"/>
                <a:gd name="T32" fmla="*/ 22 w 46"/>
                <a:gd name="T33" fmla="*/ 25 h 99"/>
                <a:gd name="T34" fmla="*/ 20 w 46"/>
                <a:gd name="T35" fmla="*/ 20 h 99"/>
                <a:gd name="T36" fmla="*/ 16 w 46"/>
                <a:gd name="T37" fmla="*/ 23 h 99"/>
                <a:gd name="T38" fmla="*/ 12 w 46"/>
                <a:gd name="T39" fmla="*/ 35 h 99"/>
                <a:gd name="T40" fmla="*/ 14 w 46"/>
                <a:gd name="T41" fmla="*/ 36 h 99"/>
                <a:gd name="T42" fmla="*/ 10 w 46"/>
                <a:gd name="T43" fmla="*/ 30 h 99"/>
                <a:gd name="T44" fmla="*/ 6 w 46"/>
                <a:gd name="T45" fmla="*/ 60 h 99"/>
                <a:gd name="T46" fmla="*/ 6 w 46"/>
                <a:gd name="T47" fmla="*/ 90 h 99"/>
                <a:gd name="T48" fmla="*/ 7 w 46"/>
                <a:gd name="T49" fmla="*/ 88 h 99"/>
                <a:gd name="T50" fmla="*/ 6 w 46"/>
                <a:gd name="T51" fmla="*/ 99 h 99"/>
                <a:gd name="T52" fmla="*/ 8 w 46"/>
                <a:gd name="T53" fmla="*/ 99 h 99"/>
                <a:gd name="T54" fmla="*/ 11 w 46"/>
                <a:gd name="T55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6" h="99">
                  <a:moveTo>
                    <a:pt x="11" y="95"/>
                  </a:moveTo>
                  <a:cubicBezTo>
                    <a:pt x="9" y="95"/>
                    <a:pt x="13" y="93"/>
                    <a:pt x="11" y="92"/>
                  </a:cubicBezTo>
                  <a:cubicBezTo>
                    <a:pt x="11" y="95"/>
                    <a:pt x="9" y="92"/>
                    <a:pt x="9" y="91"/>
                  </a:cubicBezTo>
                  <a:cubicBezTo>
                    <a:pt x="9" y="87"/>
                    <a:pt x="9" y="83"/>
                    <a:pt x="11" y="80"/>
                  </a:cubicBezTo>
                  <a:cubicBezTo>
                    <a:pt x="13" y="74"/>
                    <a:pt x="19" y="77"/>
                    <a:pt x="22" y="80"/>
                  </a:cubicBezTo>
                  <a:cubicBezTo>
                    <a:pt x="19" y="65"/>
                    <a:pt x="37" y="55"/>
                    <a:pt x="43" y="44"/>
                  </a:cubicBezTo>
                  <a:cubicBezTo>
                    <a:pt x="43" y="44"/>
                    <a:pt x="44" y="45"/>
                    <a:pt x="44" y="45"/>
                  </a:cubicBezTo>
                  <a:cubicBezTo>
                    <a:pt x="44" y="43"/>
                    <a:pt x="43" y="42"/>
                    <a:pt x="44" y="40"/>
                  </a:cubicBezTo>
                  <a:cubicBezTo>
                    <a:pt x="40" y="40"/>
                    <a:pt x="40" y="43"/>
                    <a:pt x="36" y="43"/>
                  </a:cubicBezTo>
                  <a:cubicBezTo>
                    <a:pt x="37" y="46"/>
                    <a:pt x="28" y="56"/>
                    <a:pt x="24" y="55"/>
                  </a:cubicBezTo>
                  <a:cubicBezTo>
                    <a:pt x="26" y="55"/>
                    <a:pt x="23" y="50"/>
                    <a:pt x="22" y="50"/>
                  </a:cubicBezTo>
                  <a:cubicBezTo>
                    <a:pt x="18" y="54"/>
                    <a:pt x="22" y="58"/>
                    <a:pt x="19" y="62"/>
                  </a:cubicBezTo>
                  <a:cubicBezTo>
                    <a:pt x="16" y="65"/>
                    <a:pt x="15" y="63"/>
                    <a:pt x="12" y="66"/>
                  </a:cubicBezTo>
                  <a:cubicBezTo>
                    <a:pt x="0" y="50"/>
                    <a:pt x="24" y="34"/>
                    <a:pt x="35" y="25"/>
                  </a:cubicBezTo>
                  <a:cubicBezTo>
                    <a:pt x="34" y="25"/>
                    <a:pt x="46" y="1"/>
                    <a:pt x="45" y="1"/>
                  </a:cubicBezTo>
                  <a:cubicBezTo>
                    <a:pt x="45" y="0"/>
                    <a:pt x="37" y="7"/>
                    <a:pt x="36" y="9"/>
                  </a:cubicBezTo>
                  <a:cubicBezTo>
                    <a:pt x="35" y="10"/>
                    <a:pt x="27" y="27"/>
                    <a:pt x="22" y="25"/>
                  </a:cubicBezTo>
                  <a:cubicBezTo>
                    <a:pt x="22" y="25"/>
                    <a:pt x="21" y="20"/>
                    <a:pt x="20" y="20"/>
                  </a:cubicBezTo>
                  <a:cubicBezTo>
                    <a:pt x="21" y="23"/>
                    <a:pt x="16" y="20"/>
                    <a:pt x="16" y="23"/>
                  </a:cubicBezTo>
                  <a:cubicBezTo>
                    <a:pt x="23" y="26"/>
                    <a:pt x="16" y="32"/>
                    <a:pt x="12" y="35"/>
                  </a:cubicBezTo>
                  <a:cubicBezTo>
                    <a:pt x="13" y="35"/>
                    <a:pt x="13" y="35"/>
                    <a:pt x="14" y="36"/>
                  </a:cubicBezTo>
                  <a:cubicBezTo>
                    <a:pt x="8" y="36"/>
                    <a:pt x="7" y="32"/>
                    <a:pt x="10" y="30"/>
                  </a:cubicBezTo>
                  <a:cubicBezTo>
                    <a:pt x="3" y="30"/>
                    <a:pt x="5" y="58"/>
                    <a:pt x="6" y="60"/>
                  </a:cubicBezTo>
                  <a:cubicBezTo>
                    <a:pt x="10" y="67"/>
                    <a:pt x="1" y="83"/>
                    <a:pt x="6" y="90"/>
                  </a:cubicBezTo>
                  <a:cubicBezTo>
                    <a:pt x="6" y="89"/>
                    <a:pt x="6" y="88"/>
                    <a:pt x="7" y="88"/>
                  </a:cubicBezTo>
                  <a:cubicBezTo>
                    <a:pt x="7" y="89"/>
                    <a:pt x="7" y="94"/>
                    <a:pt x="6" y="99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9" y="98"/>
                    <a:pt x="11" y="96"/>
                    <a:pt x="11" y="9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5" name="Freeform 335"/>
            <p:cNvSpPr>
              <a:spLocks/>
            </p:cNvSpPr>
            <p:nvPr/>
          </p:nvSpPr>
          <p:spPr bwMode="auto">
            <a:xfrm>
              <a:off x="1765300" y="6786563"/>
              <a:ext cx="95250" cy="66675"/>
            </a:xfrm>
            <a:custGeom>
              <a:avLst/>
              <a:gdLst>
                <a:gd name="T0" fmla="*/ 12 w 30"/>
                <a:gd name="T1" fmla="*/ 12 h 21"/>
                <a:gd name="T2" fmla="*/ 14 w 30"/>
                <a:gd name="T3" fmla="*/ 14 h 21"/>
                <a:gd name="T4" fmla="*/ 22 w 30"/>
                <a:gd name="T5" fmla="*/ 11 h 21"/>
                <a:gd name="T6" fmla="*/ 22 w 30"/>
                <a:gd name="T7" fmla="*/ 8 h 21"/>
                <a:gd name="T8" fmla="*/ 20 w 30"/>
                <a:gd name="T9" fmla="*/ 7 h 21"/>
                <a:gd name="T10" fmla="*/ 22 w 30"/>
                <a:gd name="T11" fmla="*/ 7 h 21"/>
                <a:gd name="T12" fmla="*/ 30 w 30"/>
                <a:gd name="T13" fmla="*/ 0 h 21"/>
                <a:gd name="T14" fmla="*/ 6 w 30"/>
                <a:gd name="T15" fmla="*/ 12 h 21"/>
                <a:gd name="T16" fmla="*/ 0 w 30"/>
                <a:gd name="T17" fmla="*/ 21 h 21"/>
                <a:gd name="T18" fmla="*/ 6 w 30"/>
                <a:gd name="T19" fmla="*/ 21 h 21"/>
                <a:gd name="T20" fmla="*/ 12 w 30"/>
                <a:gd name="T21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21">
                  <a:moveTo>
                    <a:pt x="12" y="12"/>
                  </a:moveTo>
                  <a:cubicBezTo>
                    <a:pt x="12" y="13"/>
                    <a:pt x="13" y="14"/>
                    <a:pt x="14" y="14"/>
                  </a:cubicBezTo>
                  <a:cubicBezTo>
                    <a:pt x="10" y="9"/>
                    <a:pt x="22" y="11"/>
                    <a:pt x="22" y="11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1" y="7"/>
                    <a:pt x="20" y="7"/>
                    <a:pt x="20" y="7"/>
                  </a:cubicBezTo>
                  <a:cubicBezTo>
                    <a:pt x="20" y="5"/>
                    <a:pt x="21" y="8"/>
                    <a:pt x="22" y="7"/>
                  </a:cubicBezTo>
                  <a:cubicBezTo>
                    <a:pt x="21" y="2"/>
                    <a:pt x="29" y="4"/>
                    <a:pt x="30" y="0"/>
                  </a:cubicBezTo>
                  <a:cubicBezTo>
                    <a:pt x="23" y="3"/>
                    <a:pt x="12" y="5"/>
                    <a:pt x="6" y="12"/>
                  </a:cubicBezTo>
                  <a:cubicBezTo>
                    <a:pt x="6" y="12"/>
                    <a:pt x="1" y="18"/>
                    <a:pt x="0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8" y="18"/>
                    <a:pt x="10" y="15"/>
                    <a:pt x="12" y="1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6" name="Freeform 336"/>
            <p:cNvSpPr>
              <a:spLocks/>
            </p:cNvSpPr>
            <p:nvPr/>
          </p:nvSpPr>
          <p:spPr bwMode="auto">
            <a:xfrm>
              <a:off x="1654175" y="6804978"/>
              <a:ext cx="82550" cy="50800"/>
            </a:xfrm>
            <a:custGeom>
              <a:avLst/>
              <a:gdLst>
                <a:gd name="T0" fmla="*/ 25 w 26"/>
                <a:gd name="T1" fmla="*/ 2 h 16"/>
                <a:gd name="T2" fmla="*/ 19 w 26"/>
                <a:gd name="T3" fmla="*/ 2 h 16"/>
                <a:gd name="T4" fmla="*/ 14 w 26"/>
                <a:gd name="T5" fmla="*/ 5 h 16"/>
                <a:gd name="T6" fmla="*/ 1 w 26"/>
                <a:gd name="T7" fmla="*/ 15 h 16"/>
                <a:gd name="T8" fmla="*/ 0 w 26"/>
                <a:gd name="T9" fmla="*/ 16 h 16"/>
                <a:gd name="T10" fmla="*/ 11 w 26"/>
                <a:gd name="T11" fmla="*/ 16 h 16"/>
                <a:gd name="T12" fmla="*/ 25 w 26"/>
                <a:gd name="T1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6">
                  <a:moveTo>
                    <a:pt x="25" y="2"/>
                  </a:moveTo>
                  <a:cubicBezTo>
                    <a:pt x="24" y="0"/>
                    <a:pt x="20" y="2"/>
                    <a:pt x="19" y="2"/>
                  </a:cubicBezTo>
                  <a:cubicBezTo>
                    <a:pt x="18" y="2"/>
                    <a:pt x="16" y="7"/>
                    <a:pt x="14" y="5"/>
                  </a:cubicBezTo>
                  <a:cubicBezTo>
                    <a:pt x="10" y="9"/>
                    <a:pt x="6" y="12"/>
                    <a:pt x="1" y="15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8" y="9"/>
                    <a:pt x="26" y="3"/>
                    <a:pt x="25" y="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1000"/>
                  </a:schemeClr>
                </a:gs>
                <a:gs pos="100000">
                  <a:schemeClr val="accent1">
                    <a:lumMod val="91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1" name="Freeform 174"/>
          <p:cNvSpPr>
            <a:spLocks/>
          </p:cNvSpPr>
          <p:nvPr/>
        </p:nvSpPr>
        <p:spPr bwMode="auto">
          <a:xfrm>
            <a:off x="7586663" y="5129213"/>
            <a:ext cx="4605338" cy="1730375"/>
          </a:xfrm>
          <a:custGeom>
            <a:avLst/>
            <a:gdLst>
              <a:gd name="T0" fmla="*/ 1448 w 1451"/>
              <a:gd name="T1" fmla="*/ 545 h 545"/>
              <a:gd name="T2" fmla="*/ 1451 w 1451"/>
              <a:gd name="T3" fmla="*/ 538 h 545"/>
              <a:gd name="T4" fmla="*/ 1451 w 1451"/>
              <a:gd name="T5" fmla="*/ 0 h 545"/>
              <a:gd name="T6" fmla="*/ 0 w 1451"/>
              <a:gd name="T7" fmla="*/ 545 h 545"/>
              <a:gd name="T8" fmla="*/ 177 w 1451"/>
              <a:gd name="T9" fmla="*/ 545 h 545"/>
              <a:gd name="T10" fmla="*/ 1448 w 1451"/>
              <a:gd name="T11" fmla="*/ 5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51" h="545">
                <a:moveTo>
                  <a:pt x="1448" y="545"/>
                </a:moveTo>
                <a:cubicBezTo>
                  <a:pt x="1451" y="538"/>
                  <a:pt x="1451" y="538"/>
                  <a:pt x="1451" y="538"/>
                </a:cubicBezTo>
                <a:cubicBezTo>
                  <a:pt x="1451" y="0"/>
                  <a:pt x="1451" y="0"/>
                  <a:pt x="1451" y="0"/>
                </a:cubicBezTo>
                <a:cubicBezTo>
                  <a:pt x="921" y="310"/>
                  <a:pt x="429" y="471"/>
                  <a:pt x="0" y="545"/>
                </a:cubicBezTo>
                <a:cubicBezTo>
                  <a:pt x="177" y="545"/>
                  <a:pt x="177" y="545"/>
                  <a:pt x="177" y="545"/>
                </a:cubicBezTo>
                <a:lnTo>
                  <a:pt x="1448" y="545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86" name="Freeform 177"/>
          <p:cNvSpPr>
            <a:spLocks/>
          </p:cNvSpPr>
          <p:nvPr/>
        </p:nvSpPr>
        <p:spPr bwMode="auto">
          <a:xfrm>
            <a:off x="8059738" y="5243513"/>
            <a:ext cx="4132263" cy="1616075"/>
          </a:xfrm>
          <a:custGeom>
            <a:avLst/>
            <a:gdLst>
              <a:gd name="T0" fmla="*/ 1302 w 1302"/>
              <a:gd name="T1" fmla="*/ 502 h 509"/>
              <a:gd name="T2" fmla="*/ 1302 w 1302"/>
              <a:gd name="T3" fmla="*/ 0 h 509"/>
              <a:gd name="T4" fmla="*/ 0 w 1302"/>
              <a:gd name="T5" fmla="*/ 509 h 509"/>
              <a:gd name="T6" fmla="*/ 1299 w 1302"/>
              <a:gd name="T7" fmla="*/ 509 h 509"/>
              <a:gd name="T8" fmla="*/ 1302 w 1302"/>
              <a:gd name="T9" fmla="*/ 50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2" h="509">
                <a:moveTo>
                  <a:pt x="1302" y="502"/>
                </a:moveTo>
                <a:cubicBezTo>
                  <a:pt x="1302" y="0"/>
                  <a:pt x="1302" y="0"/>
                  <a:pt x="1302" y="0"/>
                </a:cubicBezTo>
                <a:cubicBezTo>
                  <a:pt x="835" y="259"/>
                  <a:pt x="403" y="422"/>
                  <a:pt x="0" y="509"/>
                </a:cubicBezTo>
                <a:cubicBezTo>
                  <a:pt x="1299" y="509"/>
                  <a:pt x="1299" y="509"/>
                  <a:pt x="1299" y="509"/>
                </a:cubicBezTo>
                <a:lnTo>
                  <a:pt x="1302" y="502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3700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81000"/>
                  <a:lumOff val="19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348" name="Group 1347"/>
          <p:cNvGrpSpPr/>
          <p:nvPr/>
        </p:nvGrpSpPr>
        <p:grpSpPr>
          <a:xfrm>
            <a:off x="9066213" y="5339715"/>
            <a:ext cx="3125787" cy="1561148"/>
            <a:chOff x="9066213" y="5339715"/>
            <a:chExt cx="3125787" cy="1561148"/>
          </a:xfrm>
          <a:gradFill>
            <a:gsLst>
              <a:gs pos="0">
                <a:schemeClr val="accent1">
                  <a:lumMod val="9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0"/>
          </a:gradFill>
        </p:grpSpPr>
        <p:sp>
          <p:nvSpPr>
            <p:cNvPr id="1187" name="Freeform 178"/>
            <p:cNvSpPr>
              <a:spLocks/>
            </p:cNvSpPr>
            <p:nvPr/>
          </p:nvSpPr>
          <p:spPr bwMode="auto">
            <a:xfrm>
              <a:off x="11388725" y="5741988"/>
              <a:ext cx="101600" cy="53975"/>
            </a:xfrm>
            <a:custGeom>
              <a:avLst/>
              <a:gdLst>
                <a:gd name="T0" fmla="*/ 0 w 32"/>
                <a:gd name="T1" fmla="*/ 15 h 17"/>
                <a:gd name="T2" fmla="*/ 32 w 32"/>
                <a:gd name="T3" fmla="*/ 8 h 17"/>
                <a:gd name="T4" fmla="*/ 0 w 32"/>
                <a:gd name="T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7">
                  <a:moveTo>
                    <a:pt x="0" y="15"/>
                  </a:moveTo>
                  <a:cubicBezTo>
                    <a:pt x="9" y="17"/>
                    <a:pt x="28" y="17"/>
                    <a:pt x="32" y="8"/>
                  </a:cubicBezTo>
                  <a:cubicBezTo>
                    <a:pt x="26" y="0"/>
                    <a:pt x="4" y="8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8" name="Freeform 179"/>
            <p:cNvSpPr>
              <a:spLocks/>
            </p:cNvSpPr>
            <p:nvPr/>
          </p:nvSpPr>
          <p:spPr bwMode="auto">
            <a:xfrm>
              <a:off x="10753725" y="5900738"/>
              <a:ext cx="136525" cy="269875"/>
            </a:xfrm>
            <a:custGeom>
              <a:avLst/>
              <a:gdLst>
                <a:gd name="T0" fmla="*/ 43 w 43"/>
                <a:gd name="T1" fmla="*/ 0 h 85"/>
                <a:gd name="T2" fmla="*/ 24 w 43"/>
                <a:gd name="T3" fmla="*/ 9 h 85"/>
                <a:gd name="T4" fmla="*/ 0 w 43"/>
                <a:gd name="T5" fmla="*/ 85 h 85"/>
                <a:gd name="T6" fmla="*/ 20 w 43"/>
                <a:gd name="T7" fmla="*/ 48 h 85"/>
                <a:gd name="T8" fmla="*/ 41 w 43"/>
                <a:gd name="T9" fmla="*/ 4 h 85"/>
                <a:gd name="T10" fmla="*/ 43 w 43"/>
                <a:gd name="T1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85">
                  <a:moveTo>
                    <a:pt x="43" y="0"/>
                  </a:moveTo>
                  <a:cubicBezTo>
                    <a:pt x="36" y="3"/>
                    <a:pt x="30" y="6"/>
                    <a:pt x="24" y="9"/>
                  </a:cubicBezTo>
                  <a:cubicBezTo>
                    <a:pt x="17" y="35"/>
                    <a:pt x="0" y="57"/>
                    <a:pt x="0" y="85"/>
                  </a:cubicBezTo>
                  <a:cubicBezTo>
                    <a:pt x="12" y="76"/>
                    <a:pt x="5" y="55"/>
                    <a:pt x="20" y="48"/>
                  </a:cubicBezTo>
                  <a:cubicBezTo>
                    <a:pt x="23" y="28"/>
                    <a:pt x="35" y="21"/>
                    <a:pt x="41" y="4"/>
                  </a:cubicBezTo>
                  <a:cubicBezTo>
                    <a:pt x="42" y="3"/>
                    <a:pt x="42" y="2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9" name="Freeform 180"/>
            <p:cNvSpPr>
              <a:spLocks/>
            </p:cNvSpPr>
            <p:nvPr/>
          </p:nvSpPr>
          <p:spPr bwMode="auto">
            <a:xfrm>
              <a:off x="11534775" y="5719763"/>
              <a:ext cx="69850" cy="53975"/>
            </a:xfrm>
            <a:custGeom>
              <a:avLst/>
              <a:gdLst>
                <a:gd name="T0" fmla="*/ 22 w 22"/>
                <a:gd name="T1" fmla="*/ 11 h 17"/>
                <a:gd name="T2" fmla="*/ 0 w 22"/>
                <a:gd name="T3" fmla="*/ 13 h 17"/>
                <a:gd name="T4" fmla="*/ 22 w 22"/>
                <a:gd name="T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22" y="11"/>
                  </a:moveTo>
                  <a:cubicBezTo>
                    <a:pt x="21" y="0"/>
                    <a:pt x="2" y="7"/>
                    <a:pt x="0" y="13"/>
                  </a:cubicBezTo>
                  <a:cubicBezTo>
                    <a:pt x="7" y="17"/>
                    <a:pt x="16" y="13"/>
                    <a:pt x="2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0" name="Freeform 181"/>
            <p:cNvSpPr>
              <a:spLocks/>
            </p:cNvSpPr>
            <p:nvPr/>
          </p:nvSpPr>
          <p:spPr bwMode="auto">
            <a:xfrm>
              <a:off x="11744325" y="5875338"/>
              <a:ext cx="57150" cy="44450"/>
            </a:xfrm>
            <a:custGeom>
              <a:avLst/>
              <a:gdLst>
                <a:gd name="T0" fmla="*/ 1 w 18"/>
                <a:gd name="T1" fmla="*/ 11 h 14"/>
                <a:gd name="T2" fmla="*/ 18 w 18"/>
                <a:gd name="T3" fmla="*/ 8 h 14"/>
                <a:gd name="T4" fmla="*/ 1 w 18"/>
                <a:gd name="T5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4">
                  <a:moveTo>
                    <a:pt x="1" y="11"/>
                  </a:moveTo>
                  <a:cubicBezTo>
                    <a:pt x="9" y="10"/>
                    <a:pt x="15" y="14"/>
                    <a:pt x="18" y="8"/>
                  </a:cubicBezTo>
                  <a:cubicBezTo>
                    <a:pt x="14" y="7"/>
                    <a:pt x="0" y="0"/>
                    <a:pt x="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1" name="Freeform 182"/>
            <p:cNvSpPr>
              <a:spLocks/>
            </p:cNvSpPr>
            <p:nvPr/>
          </p:nvSpPr>
          <p:spPr bwMode="auto">
            <a:xfrm>
              <a:off x="11623675" y="5875338"/>
              <a:ext cx="66675" cy="47625"/>
            </a:xfrm>
            <a:custGeom>
              <a:avLst/>
              <a:gdLst>
                <a:gd name="T0" fmla="*/ 3 w 21"/>
                <a:gd name="T1" fmla="*/ 12 h 15"/>
                <a:gd name="T2" fmla="*/ 21 w 21"/>
                <a:gd name="T3" fmla="*/ 11 h 15"/>
                <a:gd name="T4" fmla="*/ 3 w 21"/>
                <a:gd name="T5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5">
                  <a:moveTo>
                    <a:pt x="3" y="12"/>
                  </a:moveTo>
                  <a:cubicBezTo>
                    <a:pt x="9" y="15"/>
                    <a:pt x="15" y="12"/>
                    <a:pt x="21" y="11"/>
                  </a:cubicBezTo>
                  <a:cubicBezTo>
                    <a:pt x="21" y="3"/>
                    <a:pt x="0" y="0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2" name="Freeform 183"/>
            <p:cNvSpPr>
              <a:spLocks/>
            </p:cNvSpPr>
            <p:nvPr/>
          </p:nvSpPr>
          <p:spPr bwMode="auto">
            <a:xfrm>
              <a:off x="11766550" y="5726113"/>
              <a:ext cx="60325" cy="41275"/>
            </a:xfrm>
            <a:custGeom>
              <a:avLst/>
              <a:gdLst>
                <a:gd name="T0" fmla="*/ 3 w 19"/>
                <a:gd name="T1" fmla="*/ 13 h 13"/>
                <a:gd name="T2" fmla="*/ 19 w 19"/>
                <a:gd name="T3" fmla="*/ 7 h 13"/>
                <a:gd name="T4" fmla="*/ 3 w 19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3" y="13"/>
                  </a:moveTo>
                  <a:cubicBezTo>
                    <a:pt x="9" y="13"/>
                    <a:pt x="14" y="11"/>
                    <a:pt x="19" y="7"/>
                  </a:cubicBezTo>
                  <a:cubicBezTo>
                    <a:pt x="13" y="6"/>
                    <a:pt x="0" y="0"/>
                    <a:pt x="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3" name="Freeform 184"/>
            <p:cNvSpPr>
              <a:spLocks/>
            </p:cNvSpPr>
            <p:nvPr/>
          </p:nvSpPr>
          <p:spPr bwMode="auto">
            <a:xfrm>
              <a:off x="11649075" y="5716588"/>
              <a:ext cx="79375" cy="41275"/>
            </a:xfrm>
            <a:custGeom>
              <a:avLst/>
              <a:gdLst>
                <a:gd name="T0" fmla="*/ 0 w 25"/>
                <a:gd name="T1" fmla="*/ 12 h 13"/>
                <a:gd name="T2" fmla="*/ 25 w 25"/>
                <a:gd name="T3" fmla="*/ 7 h 13"/>
                <a:gd name="T4" fmla="*/ 0 w 25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3">
                  <a:moveTo>
                    <a:pt x="0" y="12"/>
                  </a:moveTo>
                  <a:cubicBezTo>
                    <a:pt x="9" y="13"/>
                    <a:pt x="22" y="13"/>
                    <a:pt x="25" y="7"/>
                  </a:cubicBezTo>
                  <a:cubicBezTo>
                    <a:pt x="19" y="2"/>
                    <a:pt x="0" y="0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4" name="Freeform 185"/>
            <p:cNvSpPr>
              <a:spLocks/>
            </p:cNvSpPr>
            <p:nvPr/>
          </p:nvSpPr>
          <p:spPr bwMode="auto">
            <a:xfrm>
              <a:off x="11820525" y="6129338"/>
              <a:ext cx="31750" cy="25400"/>
            </a:xfrm>
            <a:custGeom>
              <a:avLst/>
              <a:gdLst>
                <a:gd name="T0" fmla="*/ 0 w 10"/>
                <a:gd name="T1" fmla="*/ 4 h 8"/>
                <a:gd name="T2" fmla="*/ 10 w 10"/>
                <a:gd name="T3" fmla="*/ 8 h 8"/>
                <a:gd name="T4" fmla="*/ 0 w 10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0" y="4"/>
                  </a:moveTo>
                  <a:cubicBezTo>
                    <a:pt x="2" y="6"/>
                    <a:pt x="5" y="8"/>
                    <a:pt x="10" y="8"/>
                  </a:cubicBezTo>
                  <a:cubicBezTo>
                    <a:pt x="10" y="4"/>
                    <a:pt x="2" y="0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5" name="Freeform 186"/>
            <p:cNvSpPr>
              <a:spLocks/>
            </p:cNvSpPr>
            <p:nvPr/>
          </p:nvSpPr>
          <p:spPr bwMode="auto">
            <a:xfrm>
              <a:off x="11347450" y="5916613"/>
              <a:ext cx="101600" cy="57150"/>
            </a:xfrm>
            <a:custGeom>
              <a:avLst/>
              <a:gdLst>
                <a:gd name="T0" fmla="*/ 0 w 32"/>
                <a:gd name="T1" fmla="*/ 11 h 18"/>
                <a:gd name="T2" fmla="*/ 32 w 32"/>
                <a:gd name="T3" fmla="*/ 7 h 18"/>
                <a:gd name="T4" fmla="*/ 0 w 32"/>
                <a:gd name="T5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8">
                  <a:moveTo>
                    <a:pt x="0" y="11"/>
                  </a:moveTo>
                  <a:cubicBezTo>
                    <a:pt x="4" y="18"/>
                    <a:pt x="29" y="15"/>
                    <a:pt x="32" y="7"/>
                  </a:cubicBezTo>
                  <a:cubicBezTo>
                    <a:pt x="26" y="0"/>
                    <a:pt x="5" y="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6" name="Freeform 187"/>
            <p:cNvSpPr>
              <a:spLocks/>
            </p:cNvSpPr>
            <p:nvPr/>
          </p:nvSpPr>
          <p:spPr bwMode="auto">
            <a:xfrm>
              <a:off x="10998200" y="5995988"/>
              <a:ext cx="904875" cy="593725"/>
            </a:xfrm>
            <a:custGeom>
              <a:avLst/>
              <a:gdLst>
                <a:gd name="T0" fmla="*/ 46 w 285"/>
                <a:gd name="T1" fmla="*/ 70 h 187"/>
                <a:gd name="T2" fmla="*/ 2 w 285"/>
                <a:gd name="T3" fmla="*/ 187 h 187"/>
                <a:gd name="T4" fmla="*/ 57 w 285"/>
                <a:gd name="T5" fmla="*/ 85 h 187"/>
                <a:gd name="T6" fmla="*/ 53 w 285"/>
                <a:gd name="T7" fmla="*/ 98 h 187"/>
                <a:gd name="T8" fmla="*/ 88 w 285"/>
                <a:gd name="T9" fmla="*/ 66 h 187"/>
                <a:gd name="T10" fmla="*/ 105 w 285"/>
                <a:gd name="T11" fmla="*/ 66 h 187"/>
                <a:gd name="T12" fmla="*/ 110 w 285"/>
                <a:gd name="T13" fmla="*/ 53 h 187"/>
                <a:gd name="T14" fmla="*/ 129 w 285"/>
                <a:gd name="T15" fmla="*/ 43 h 187"/>
                <a:gd name="T16" fmla="*/ 178 w 285"/>
                <a:gd name="T17" fmla="*/ 32 h 187"/>
                <a:gd name="T18" fmla="*/ 235 w 285"/>
                <a:gd name="T19" fmla="*/ 28 h 187"/>
                <a:gd name="T20" fmla="*/ 285 w 285"/>
                <a:gd name="T21" fmla="*/ 31 h 187"/>
                <a:gd name="T22" fmla="*/ 267 w 285"/>
                <a:gd name="T23" fmla="*/ 13 h 187"/>
                <a:gd name="T24" fmla="*/ 212 w 285"/>
                <a:gd name="T25" fmla="*/ 6 h 187"/>
                <a:gd name="T26" fmla="*/ 136 w 285"/>
                <a:gd name="T27" fmla="*/ 15 h 187"/>
                <a:gd name="T28" fmla="*/ 46 w 285"/>
                <a:gd name="T29" fmla="*/ 7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5" h="187">
                  <a:moveTo>
                    <a:pt x="46" y="70"/>
                  </a:moveTo>
                  <a:cubicBezTo>
                    <a:pt x="21" y="105"/>
                    <a:pt x="0" y="144"/>
                    <a:pt x="2" y="187"/>
                  </a:cubicBezTo>
                  <a:cubicBezTo>
                    <a:pt x="16" y="155"/>
                    <a:pt x="21" y="102"/>
                    <a:pt x="57" y="85"/>
                  </a:cubicBezTo>
                  <a:cubicBezTo>
                    <a:pt x="54" y="89"/>
                    <a:pt x="53" y="93"/>
                    <a:pt x="53" y="98"/>
                  </a:cubicBezTo>
                  <a:cubicBezTo>
                    <a:pt x="65" y="88"/>
                    <a:pt x="75" y="76"/>
                    <a:pt x="88" y="66"/>
                  </a:cubicBezTo>
                  <a:cubicBezTo>
                    <a:pt x="109" y="51"/>
                    <a:pt x="93" y="65"/>
                    <a:pt x="105" y="66"/>
                  </a:cubicBezTo>
                  <a:cubicBezTo>
                    <a:pt x="107" y="62"/>
                    <a:pt x="109" y="58"/>
                    <a:pt x="110" y="53"/>
                  </a:cubicBezTo>
                  <a:cubicBezTo>
                    <a:pt x="116" y="49"/>
                    <a:pt x="122" y="46"/>
                    <a:pt x="129" y="43"/>
                  </a:cubicBezTo>
                  <a:cubicBezTo>
                    <a:pt x="145" y="36"/>
                    <a:pt x="161" y="34"/>
                    <a:pt x="178" y="32"/>
                  </a:cubicBezTo>
                  <a:cubicBezTo>
                    <a:pt x="197" y="29"/>
                    <a:pt x="216" y="27"/>
                    <a:pt x="235" y="28"/>
                  </a:cubicBezTo>
                  <a:cubicBezTo>
                    <a:pt x="247" y="29"/>
                    <a:pt x="276" y="44"/>
                    <a:pt x="285" y="31"/>
                  </a:cubicBezTo>
                  <a:cubicBezTo>
                    <a:pt x="274" y="24"/>
                    <a:pt x="280" y="17"/>
                    <a:pt x="267" y="13"/>
                  </a:cubicBezTo>
                  <a:cubicBezTo>
                    <a:pt x="249" y="7"/>
                    <a:pt x="230" y="7"/>
                    <a:pt x="212" y="6"/>
                  </a:cubicBezTo>
                  <a:cubicBezTo>
                    <a:pt x="195" y="6"/>
                    <a:pt x="148" y="0"/>
                    <a:pt x="136" y="15"/>
                  </a:cubicBezTo>
                  <a:cubicBezTo>
                    <a:pt x="104" y="17"/>
                    <a:pt x="63" y="46"/>
                    <a:pt x="46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8" name="Freeform 188"/>
            <p:cNvSpPr>
              <a:spLocks/>
            </p:cNvSpPr>
            <p:nvPr/>
          </p:nvSpPr>
          <p:spPr bwMode="auto">
            <a:xfrm>
              <a:off x="11750675" y="6129338"/>
              <a:ext cx="28575" cy="19050"/>
            </a:xfrm>
            <a:custGeom>
              <a:avLst/>
              <a:gdLst>
                <a:gd name="T0" fmla="*/ 0 w 9"/>
                <a:gd name="T1" fmla="*/ 4 h 6"/>
                <a:gd name="T2" fmla="*/ 9 w 9"/>
                <a:gd name="T3" fmla="*/ 2 h 6"/>
                <a:gd name="T4" fmla="*/ 0 w 9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6">
                  <a:moveTo>
                    <a:pt x="0" y="4"/>
                  </a:moveTo>
                  <a:cubicBezTo>
                    <a:pt x="2" y="6"/>
                    <a:pt x="9" y="6"/>
                    <a:pt x="9" y="2"/>
                  </a:cubicBezTo>
                  <a:cubicBezTo>
                    <a:pt x="6" y="3"/>
                    <a:pt x="0" y="0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9" name="Freeform 189"/>
            <p:cNvSpPr>
              <a:spLocks/>
            </p:cNvSpPr>
            <p:nvPr/>
          </p:nvSpPr>
          <p:spPr bwMode="auto">
            <a:xfrm>
              <a:off x="11480800" y="5888038"/>
              <a:ext cx="76200" cy="47625"/>
            </a:xfrm>
            <a:custGeom>
              <a:avLst/>
              <a:gdLst>
                <a:gd name="T0" fmla="*/ 24 w 24"/>
                <a:gd name="T1" fmla="*/ 7 h 15"/>
                <a:gd name="T2" fmla="*/ 0 w 24"/>
                <a:gd name="T3" fmla="*/ 10 h 15"/>
                <a:gd name="T4" fmla="*/ 24 w 24"/>
                <a:gd name="T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5">
                  <a:moveTo>
                    <a:pt x="24" y="7"/>
                  </a:moveTo>
                  <a:cubicBezTo>
                    <a:pt x="20" y="0"/>
                    <a:pt x="3" y="4"/>
                    <a:pt x="0" y="10"/>
                  </a:cubicBezTo>
                  <a:cubicBezTo>
                    <a:pt x="5" y="15"/>
                    <a:pt x="22" y="13"/>
                    <a:pt x="2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0" name="Freeform 190"/>
            <p:cNvSpPr>
              <a:spLocks/>
            </p:cNvSpPr>
            <p:nvPr/>
          </p:nvSpPr>
          <p:spPr bwMode="auto">
            <a:xfrm>
              <a:off x="9410700" y="6535738"/>
              <a:ext cx="241300" cy="190500"/>
            </a:xfrm>
            <a:custGeom>
              <a:avLst/>
              <a:gdLst>
                <a:gd name="T0" fmla="*/ 37 w 76"/>
                <a:gd name="T1" fmla="*/ 14 h 60"/>
                <a:gd name="T2" fmla="*/ 61 w 76"/>
                <a:gd name="T3" fmla="*/ 29 h 60"/>
                <a:gd name="T4" fmla="*/ 46 w 76"/>
                <a:gd name="T5" fmla="*/ 35 h 60"/>
                <a:gd name="T6" fmla="*/ 38 w 76"/>
                <a:gd name="T7" fmla="*/ 26 h 60"/>
                <a:gd name="T8" fmla="*/ 16 w 76"/>
                <a:gd name="T9" fmla="*/ 30 h 60"/>
                <a:gd name="T10" fmla="*/ 45 w 76"/>
                <a:gd name="T11" fmla="*/ 39 h 60"/>
                <a:gd name="T12" fmla="*/ 13 w 76"/>
                <a:gd name="T13" fmla="*/ 42 h 60"/>
                <a:gd name="T14" fmla="*/ 36 w 76"/>
                <a:gd name="T15" fmla="*/ 58 h 60"/>
                <a:gd name="T16" fmla="*/ 71 w 76"/>
                <a:gd name="T17" fmla="*/ 29 h 60"/>
                <a:gd name="T18" fmla="*/ 37 w 76"/>
                <a:gd name="T19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60">
                  <a:moveTo>
                    <a:pt x="37" y="14"/>
                  </a:moveTo>
                  <a:cubicBezTo>
                    <a:pt x="38" y="27"/>
                    <a:pt x="59" y="17"/>
                    <a:pt x="61" y="29"/>
                  </a:cubicBezTo>
                  <a:cubicBezTo>
                    <a:pt x="56" y="30"/>
                    <a:pt x="51" y="32"/>
                    <a:pt x="46" y="35"/>
                  </a:cubicBezTo>
                  <a:cubicBezTo>
                    <a:pt x="45" y="31"/>
                    <a:pt x="42" y="28"/>
                    <a:pt x="38" y="26"/>
                  </a:cubicBezTo>
                  <a:cubicBezTo>
                    <a:pt x="32" y="22"/>
                    <a:pt x="18" y="19"/>
                    <a:pt x="16" y="30"/>
                  </a:cubicBezTo>
                  <a:cubicBezTo>
                    <a:pt x="24" y="35"/>
                    <a:pt x="35" y="39"/>
                    <a:pt x="45" y="39"/>
                  </a:cubicBezTo>
                  <a:cubicBezTo>
                    <a:pt x="40" y="60"/>
                    <a:pt x="21" y="38"/>
                    <a:pt x="13" y="42"/>
                  </a:cubicBezTo>
                  <a:cubicBezTo>
                    <a:pt x="0" y="49"/>
                    <a:pt x="30" y="58"/>
                    <a:pt x="36" y="58"/>
                  </a:cubicBezTo>
                  <a:cubicBezTo>
                    <a:pt x="51" y="58"/>
                    <a:pt x="69" y="38"/>
                    <a:pt x="71" y="29"/>
                  </a:cubicBezTo>
                  <a:cubicBezTo>
                    <a:pt x="76" y="12"/>
                    <a:pt x="48" y="0"/>
                    <a:pt x="3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1" name="Freeform 191"/>
            <p:cNvSpPr>
              <a:spLocks/>
            </p:cNvSpPr>
            <p:nvPr/>
          </p:nvSpPr>
          <p:spPr bwMode="auto">
            <a:xfrm>
              <a:off x="9156700" y="6646863"/>
              <a:ext cx="114300" cy="60325"/>
            </a:xfrm>
            <a:custGeom>
              <a:avLst/>
              <a:gdLst>
                <a:gd name="T0" fmla="*/ 3 w 36"/>
                <a:gd name="T1" fmla="*/ 19 h 19"/>
                <a:gd name="T2" fmla="*/ 36 w 36"/>
                <a:gd name="T3" fmla="*/ 13 h 19"/>
                <a:gd name="T4" fmla="*/ 3 w 36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19">
                  <a:moveTo>
                    <a:pt x="3" y="19"/>
                  </a:moveTo>
                  <a:cubicBezTo>
                    <a:pt x="12" y="14"/>
                    <a:pt x="29" y="19"/>
                    <a:pt x="36" y="13"/>
                  </a:cubicBezTo>
                  <a:cubicBezTo>
                    <a:pt x="31" y="0"/>
                    <a:pt x="0" y="7"/>
                    <a:pt x="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2" name="Freeform 192"/>
            <p:cNvSpPr>
              <a:spLocks/>
            </p:cNvSpPr>
            <p:nvPr/>
          </p:nvSpPr>
          <p:spPr bwMode="auto">
            <a:xfrm>
              <a:off x="9810750" y="6621463"/>
              <a:ext cx="101600" cy="88900"/>
            </a:xfrm>
            <a:custGeom>
              <a:avLst/>
              <a:gdLst>
                <a:gd name="T0" fmla="*/ 32 w 32"/>
                <a:gd name="T1" fmla="*/ 25 h 28"/>
                <a:gd name="T2" fmla="*/ 0 w 32"/>
                <a:gd name="T3" fmla="*/ 15 h 28"/>
                <a:gd name="T4" fmla="*/ 32 w 32"/>
                <a:gd name="T5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8">
                  <a:moveTo>
                    <a:pt x="32" y="25"/>
                  </a:moveTo>
                  <a:cubicBezTo>
                    <a:pt x="28" y="15"/>
                    <a:pt x="5" y="0"/>
                    <a:pt x="0" y="15"/>
                  </a:cubicBezTo>
                  <a:cubicBezTo>
                    <a:pt x="10" y="18"/>
                    <a:pt x="20" y="28"/>
                    <a:pt x="3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3" name="Freeform 193"/>
            <p:cNvSpPr>
              <a:spLocks/>
            </p:cNvSpPr>
            <p:nvPr/>
          </p:nvSpPr>
          <p:spPr bwMode="auto">
            <a:xfrm>
              <a:off x="9734550" y="6761163"/>
              <a:ext cx="85725" cy="98425"/>
            </a:xfrm>
            <a:custGeom>
              <a:avLst/>
              <a:gdLst>
                <a:gd name="T0" fmla="*/ 0 w 27"/>
                <a:gd name="T1" fmla="*/ 11 h 31"/>
                <a:gd name="T2" fmla="*/ 27 w 27"/>
                <a:gd name="T3" fmla="*/ 16 h 31"/>
                <a:gd name="T4" fmla="*/ 0 w 27"/>
                <a:gd name="T5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31">
                  <a:moveTo>
                    <a:pt x="0" y="11"/>
                  </a:moveTo>
                  <a:cubicBezTo>
                    <a:pt x="8" y="15"/>
                    <a:pt x="23" y="31"/>
                    <a:pt x="27" y="16"/>
                  </a:cubicBezTo>
                  <a:cubicBezTo>
                    <a:pt x="19" y="15"/>
                    <a:pt x="6" y="0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4" name="Freeform 194"/>
            <p:cNvSpPr>
              <a:spLocks/>
            </p:cNvSpPr>
            <p:nvPr/>
          </p:nvSpPr>
          <p:spPr bwMode="auto">
            <a:xfrm>
              <a:off x="9744075" y="6694488"/>
              <a:ext cx="241300" cy="206375"/>
            </a:xfrm>
            <a:custGeom>
              <a:avLst/>
              <a:gdLst>
                <a:gd name="T0" fmla="*/ 37 w 76"/>
                <a:gd name="T1" fmla="*/ 15 h 65"/>
                <a:gd name="T2" fmla="*/ 0 w 76"/>
                <a:gd name="T3" fmla="*/ 5 h 65"/>
                <a:gd name="T4" fmla="*/ 28 w 76"/>
                <a:gd name="T5" fmla="*/ 21 h 65"/>
                <a:gd name="T6" fmla="*/ 39 w 76"/>
                <a:gd name="T7" fmla="*/ 42 h 65"/>
                <a:gd name="T8" fmla="*/ 54 w 76"/>
                <a:gd name="T9" fmla="*/ 22 h 65"/>
                <a:gd name="T10" fmla="*/ 76 w 76"/>
                <a:gd name="T11" fmla="*/ 5 h 65"/>
                <a:gd name="T12" fmla="*/ 37 w 76"/>
                <a:gd name="T13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65">
                  <a:moveTo>
                    <a:pt x="37" y="15"/>
                  </a:moveTo>
                  <a:cubicBezTo>
                    <a:pt x="27" y="6"/>
                    <a:pt x="13" y="5"/>
                    <a:pt x="0" y="5"/>
                  </a:cubicBezTo>
                  <a:cubicBezTo>
                    <a:pt x="4" y="16"/>
                    <a:pt x="21" y="13"/>
                    <a:pt x="28" y="21"/>
                  </a:cubicBezTo>
                  <a:cubicBezTo>
                    <a:pt x="28" y="22"/>
                    <a:pt x="29" y="65"/>
                    <a:pt x="39" y="42"/>
                  </a:cubicBezTo>
                  <a:cubicBezTo>
                    <a:pt x="44" y="31"/>
                    <a:pt x="39" y="27"/>
                    <a:pt x="54" y="22"/>
                  </a:cubicBezTo>
                  <a:cubicBezTo>
                    <a:pt x="63" y="18"/>
                    <a:pt x="73" y="15"/>
                    <a:pt x="76" y="5"/>
                  </a:cubicBezTo>
                  <a:cubicBezTo>
                    <a:pt x="61" y="0"/>
                    <a:pt x="48" y="7"/>
                    <a:pt x="3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5" name="Freeform 195"/>
            <p:cNvSpPr>
              <a:spLocks/>
            </p:cNvSpPr>
            <p:nvPr/>
          </p:nvSpPr>
          <p:spPr bwMode="auto">
            <a:xfrm>
              <a:off x="10233025" y="6764338"/>
              <a:ext cx="136525" cy="98425"/>
            </a:xfrm>
            <a:custGeom>
              <a:avLst/>
              <a:gdLst>
                <a:gd name="T0" fmla="*/ 0 w 43"/>
                <a:gd name="T1" fmla="*/ 5 h 31"/>
                <a:gd name="T2" fmla="*/ 18 w 43"/>
                <a:gd name="T3" fmla="*/ 16 h 31"/>
                <a:gd name="T4" fmla="*/ 43 w 43"/>
                <a:gd name="T5" fmla="*/ 29 h 31"/>
                <a:gd name="T6" fmla="*/ 0 w 43"/>
                <a:gd name="T7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31">
                  <a:moveTo>
                    <a:pt x="0" y="5"/>
                  </a:moveTo>
                  <a:cubicBezTo>
                    <a:pt x="3" y="12"/>
                    <a:pt x="11" y="15"/>
                    <a:pt x="18" y="16"/>
                  </a:cubicBezTo>
                  <a:cubicBezTo>
                    <a:pt x="29" y="17"/>
                    <a:pt x="32" y="31"/>
                    <a:pt x="43" y="29"/>
                  </a:cubicBezTo>
                  <a:cubicBezTo>
                    <a:pt x="42" y="12"/>
                    <a:pt x="15" y="0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6" name="Freeform 196"/>
            <p:cNvSpPr>
              <a:spLocks/>
            </p:cNvSpPr>
            <p:nvPr/>
          </p:nvSpPr>
          <p:spPr bwMode="auto">
            <a:xfrm>
              <a:off x="11249025" y="5792788"/>
              <a:ext cx="117475" cy="66675"/>
            </a:xfrm>
            <a:custGeom>
              <a:avLst/>
              <a:gdLst>
                <a:gd name="T0" fmla="*/ 37 w 37"/>
                <a:gd name="T1" fmla="*/ 4 h 21"/>
                <a:gd name="T2" fmla="*/ 0 w 37"/>
                <a:gd name="T3" fmla="*/ 20 h 21"/>
                <a:gd name="T4" fmla="*/ 37 w 37"/>
                <a:gd name="T5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1">
                  <a:moveTo>
                    <a:pt x="37" y="4"/>
                  </a:moveTo>
                  <a:cubicBezTo>
                    <a:pt x="24" y="0"/>
                    <a:pt x="6" y="6"/>
                    <a:pt x="0" y="20"/>
                  </a:cubicBezTo>
                  <a:cubicBezTo>
                    <a:pt x="14" y="21"/>
                    <a:pt x="29" y="13"/>
                    <a:pt x="3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7" name="Freeform 197"/>
            <p:cNvSpPr>
              <a:spLocks/>
            </p:cNvSpPr>
            <p:nvPr/>
          </p:nvSpPr>
          <p:spPr bwMode="auto">
            <a:xfrm>
              <a:off x="11141075" y="5751513"/>
              <a:ext cx="69850" cy="34925"/>
            </a:xfrm>
            <a:custGeom>
              <a:avLst/>
              <a:gdLst>
                <a:gd name="T0" fmla="*/ 22 w 22"/>
                <a:gd name="T1" fmla="*/ 0 h 11"/>
                <a:gd name="T2" fmla="*/ 0 w 22"/>
                <a:gd name="T3" fmla="*/ 11 h 11"/>
                <a:gd name="T4" fmla="*/ 22 w 2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1">
                  <a:moveTo>
                    <a:pt x="22" y="0"/>
                  </a:moveTo>
                  <a:cubicBezTo>
                    <a:pt x="14" y="4"/>
                    <a:pt x="7" y="7"/>
                    <a:pt x="0" y="11"/>
                  </a:cubicBezTo>
                  <a:cubicBezTo>
                    <a:pt x="8" y="10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8" name="Freeform 198"/>
            <p:cNvSpPr>
              <a:spLocks/>
            </p:cNvSpPr>
            <p:nvPr/>
          </p:nvSpPr>
          <p:spPr bwMode="auto">
            <a:xfrm>
              <a:off x="12141200" y="5722938"/>
              <a:ext cx="38100" cy="60325"/>
            </a:xfrm>
            <a:custGeom>
              <a:avLst/>
              <a:gdLst>
                <a:gd name="T0" fmla="*/ 12 w 12"/>
                <a:gd name="T1" fmla="*/ 14 h 19"/>
                <a:gd name="T2" fmla="*/ 0 w 12"/>
                <a:gd name="T3" fmla="*/ 7 h 19"/>
                <a:gd name="T4" fmla="*/ 12 w 12"/>
                <a:gd name="T5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9">
                  <a:moveTo>
                    <a:pt x="12" y="14"/>
                  </a:moveTo>
                  <a:cubicBezTo>
                    <a:pt x="9" y="11"/>
                    <a:pt x="4" y="0"/>
                    <a:pt x="0" y="7"/>
                  </a:cubicBezTo>
                  <a:cubicBezTo>
                    <a:pt x="3" y="9"/>
                    <a:pt x="7" y="19"/>
                    <a:pt x="1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9" name="Freeform 199"/>
            <p:cNvSpPr>
              <a:spLocks/>
            </p:cNvSpPr>
            <p:nvPr/>
          </p:nvSpPr>
          <p:spPr bwMode="auto">
            <a:xfrm>
              <a:off x="11347450" y="6764338"/>
              <a:ext cx="47625" cy="79375"/>
            </a:xfrm>
            <a:custGeom>
              <a:avLst/>
              <a:gdLst>
                <a:gd name="T0" fmla="*/ 5 w 15"/>
                <a:gd name="T1" fmla="*/ 0 h 25"/>
                <a:gd name="T2" fmla="*/ 2 w 15"/>
                <a:gd name="T3" fmla="*/ 15 h 25"/>
                <a:gd name="T4" fmla="*/ 5 w 1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5">
                  <a:moveTo>
                    <a:pt x="5" y="0"/>
                  </a:moveTo>
                  <a:cubicBezTo>
                    <a:pt x="0" y="1"/>
                    <a:pt x="3" y="9"/>
                    <a:pt x="2" y="15"/>
                  </a:cubicBezTo>
                  <a:cubicBezTo>
                    <a:pt x="13" y="25"/>
                    <a:pt x="15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0" name="Freeform 200"/>
            <p:cNvSpPr>
              <a:spLocks/>
            </p:cNvSpPr>
            <p:nvPr/>
          </p:nvSpPr>
          <p:spPr bwMode="auto">
            <a:xfrm>
              <a:off x="11940540" y="5339715"/>
              <a:ext cx="251460" cy="119698"/>
            </a:xfrm>
            <a:custGeom>
              <a:avLst/>
              <a:gdLst>
                <a:gd name="T0" fmla="*/ 54 w 80"/>
                <a:gd name="T1" fmla="*/ 10 h 38"/>
                <a:gd name="T2" fmla="*/ 25 w 80"/>
                <a:gd name="T3" fmla="*/ 0 h 38"/>
                <a:gd name="T4" fmla="*/ 0 w 80"/>
                <a:gd name="T5" fmla="*/ 13 h 38"/>
                <a:gd name="T6" fmla="*/ 17 w 80"/>
                <a:gd name="T7" fmla="*/ 21 h 38"/>
                <a:gd name="T8" fmla="*/ 80 w 80"/>
                <a:gd name="T9" fmla="*/ 38 h 38"/>
                <a:gd name="T10" fmla="*/ 80 w 80"/>
                <a:gd name="T11" fmla="*/ 20 h 38"/>
                <a:gd name="T12" fmla="*/ 54 w 80"/>
                <a:gd name="T13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38">
                  <a:moveTo>
                    <a:pt x="54" y="10"/>
                  </a:moveTo>
                  <a:cubicBezTo>
                    <a:pt x="43" y="8"/>
                    <a:pt x="35" y="3"/>
                    <a:pt x="25" y="0"/>
                  </a:cubicBezTo>
                  <a:cubicBezTo>
                    <a:pt x="17" y="4"/>
                    <a:pt x="8" y="9"/>
                    <a:pt x="0" y="13"/>
                  </a:cubicBezTo>
                  <a:cubicBezTo>
                    <a:pt x="6" y="16"/>
                    <a:pt x="12" y="19"/>
                    <a:pt x="17" y="21"/>
                  </a:cubicBezTo>
                  <a:cubicBezTo>
                    <a:pt x="39" y="22"/>
                    <a:pt x="60" y="28"/>
                    <a:pt x="80" y="38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71" y="15"/>
                    <a:pt x="62" y="11"/>
                    <a:pt x="5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1" name="Freeform 201"/>
            <p:cNvSpPr>
              <a:spLocks noEditPoints="1"/>
            </p:cNvSpPr>
            <p:nvPr/>
          </p:nvSpPr>
          <p:spPr bwMode="auto">
            <a:xfrm>
              <a:off x="10956925" y="5406390"/>
              <a:ext cx="1235075" cy="1478598"/>
            </a:xfrm>
            <a:custGeom>
              <a:avLst/>
              <a:gdLst>
                <a:gd name="T0" fmla="*/ 380 w 389"/>
                <a:gd name="T1" fmla="*/ 26 h 467"/>
                <a:gd name="T2" fmla="*/ 274 w 389"/>
                <a:gd name="T3" fmla="*/ 12 h 467"/>
                <a:gd name="T4" fmla="*/ 258 w 389"/>
                <a:gd name="T5" fmla="*/ 20 h 467"/>
                <a:gd name="T6" fmla="*/ 252 w 389"/>
                <a:gd name="T7" fmla="*/ 35 h 467"/>
                <a:gd name="T8" fmla="*/ 238 w 389"/>
                <a:gd name="T9" fmla="*/ 31 h 467"/>
                <a:gd name="T10" fmla="*/ 166 w 389"/>
                <a:gd name="T11" fmla="*/ 69 h 467"/>
                <a:gd name="T12" fmla="*/ 214 w 389"/>
                <a:gd name="T13" fmla="*/ 60 h 467"/>
                <a:gd name="T14" fmla="*/ 249 w 389"/>
                <a:gd name="T15" fmla="*/ 60 h 467"/>
                <a:gd name="T16" fmla="*/ 320 w 389"/>
                <a:gd name="T17" fmla="*/ 106 h 467"/>
                <a:gd name="T18" fmla="*/ 293 w 389"/>
                <a:gd name="T19" fmla="*/ 147 h 467"/>
                <a:gd name="T20" fmla="*/ 346 w 389"/>
                <a:gd name="T21" fmla="*/ 222 h 467"/>
                <a:gd name="T22" fmla="*/ 299 w 389"/>
                <a:gd name="T23" fmla="*/ 282 h 467"/>
                <a:gd name="T24" fmla="*/ 116 w 389"/>
                <a:gd name="T25" fmla="*/ 302 h 467"/>
                <a:gd name="T26" fmla="*/ 82 w 389"/>
                <a:gd name="T27" fmla="*/ 360 h 467"/>
                <a:gd name="T28" fmla="*/ 4 w 389"/>
                <a:gd name="T29" fmla="*/ 449 h 467"/>
                <a:gd name="T30" fmla="*/ 18 w 389"/>
                <a:gd name="T31" fmla="*/ 459 h 467"/>
                <a:gd name="T32" fmla="*/ 35 w 389"/>
                <a:gd name="T33" fmla="*/ 410 h 467"/>
                <a:gd name="T34" fmla="*/ 99 w 389"/>
                <a:gd name="T35" fmla="*/ 439 h 467"/>
                <a:gd name="T36" fmla="*/ 133 w 389"/>
                <a:gd name="T37" fmla="*/ 380 h 467"/>
                <a:gd name="T38" fmla="*/ 219 w 389"/>
                <a:gd name="T39" fmla="*/ 398 h 467"/>
                <a:gd name="T40" fmla="*/ 235 w 389"/>
                <a:gd name="T41" fmla="*/ 348 h 467"/>
                <a:gd name="T42" fmla="*/ 204 w 389"/>
                <a:gd name="T43" fmla="*/ 423 h 467"/>
                <a:gd name="T44" fmla="*/ 192 w 389"/>
                <a:gd name="T45" fmla="*/ 459 h 467"/>
                <a:gd name="T46" fmla="*/ 215 w 389"/>
                <a:gd name="T47" fmla="*/ 438 h 467"/>
                <a:gd name="T48" fmla="*/ 230 w 389"/>
                <a:gd name="T49" fmla="*/ 459 h 467"/>
                <a:gd name="T50" fmla="*/ 251 w 389"/>
                <a:gd name="T51" fmla="*/ 366 h 467"/>
                <a:gd name="T52" fmla="*/ 268 w 389"/>
                <a:gd name="T53" fmla="*/ 362 h 467"/>
                <a:gd name="T54" fmla="*/ 246 w 389"/>
                <a:gd name="T55" fmla="*/ 459 h 467"/>
                <a:gd name="T56" fmla="*/ 268 w 389"/>
                <a:gd name="T57" fmla="*/ 430 h 467"/>
                <a:gd name="T58" fmla="*/ 286 w 389"/>
                <a:gd name="T59" fmla="*/ 349 h 467"/>
                <a:gd name="T60" fmla="*/ 318 w 389"/>
                <a:gd name="T61" fmla="*/ 388 h 467"/>
                <a:gd name="T62" fmla="*/ 389 w 389"/>
                <a:gd name="T63" fmla="*/ 425 h 467"/>
                <a:gd name="T64" fmla="*/ 364 w 389"/>
                <a:gd name="T65" fmla="*/ 419 h 467"/>
                <a:gd name="T66" fmla="*/ 334 w 389"/>
                <a:gd name="T67" fmla="*/ 382 h 467"/>
                <a:gd name="T68" fmla="*/ 389 w 389"/>
                <a:gd name="T69" fmla="*/ 373 h 467"/>
                <a:gd name="T70" fmla="*/ 308 w 389"/>
                <a:gd name="T71" fmla="*/ 334 h 467"/>
                <a:gd name="T72" fmla="*/ 389 w 389"/>
                <a:gd name="T73" fmla="*/ 361 h 467"/>
                <a:gd name="T74" fmla="*/ 292 w 389"/>
                <a:gd name="T75" fmla="*/ 283 h 467"/>
                <a:gd name="T76" fmla="*/ 331 w 389"/>
                <a:gd name="T77" fmla="*/ 314 h 467"/>
                <a:gd name="T78" fmla="*/ 389 w 389"/>
                <a:gd name="T79" fmla="*/ 306 h 467"/>
                <a:gd name="T80" fmla="*/ 340 w 389"/>
                <a:gd name="T81" fmla="*/ 273 h 467"/>
                <a:gd name="T82" fmla="*/ 389 w 389"/>
                <a:gd name="T83" fmla="*/ 242 h 467"/>
                <a:gd name="T84" fmla="*/ 367 w 389"/>
                <a:gd name="T85" fmla="*/ 149 h 467"/>
                <a:gd name="T86" fmla="*/ 347 w 389"/>
                <a:gd name="T87" fmla="*/ 94 h 467"/>
                <a:gd name="T88" fmla="*/ 342 w 389"/>
                <a:gd name="T89" fmla="*/ 89 h 467"/>
                <a:gd name="T90" fmla="*/ 282 w 389"/>
                <a:gd name="T91" fmla="*/ 38 h 467"/>
                <a:gd name="T92" fmla="*/ 389 w 389"/>
                <a:gd name="T93" fmla="*/ 86 h 467"/>
                <a:gd name="T94" fmla="*/ 348 w 389"/>
                <a:gd name="T95" fmla="*/ 30 h 467"/>
                <a:gd name="T96" fmla="*/ 389 w 389"/>
                <a:gd name="T97" fmla="*/ 28 h 467"/>
                <a:gd name="T98" fmla="*/ 134 w 389"/>
                <a:gd name="T99" fmla="*/ 314 h 467"/>
                <a:gd name="T100" fmla="*/ 148 w 389"/>
                <a:gd name="T101" fmla="*/ 359 h 467"/>
                <a:gd name="T102" fmla="*/ 148 w 389"/>
                <a:gd name="T103" fmla="*/ 359 h 467"/>
                <a:gd name="T104" fmla="*/ 176 w 389"/>
                <a:gd name="T105" fmla="*/ 333 h 467"/>
                <a:gd name="T106" fmla="*/ 177 w 389"/>
                <a:gd name="T107" fmla="*/ 321 h 467"/>
                <a:gd name="T108" fmla="*/ 202 w 389"/>
                <a:gd name="T109" fmla="*/ 281 h 467"/>
                <a:gd name="T110" fmla="*/ 177 w 389"/>
                <a:gd name="T111" fmla="*/ 321 h 467"/>
                <a:gd name="T112" fmla="*/ 200 w 389"/>
                <a:gd name="T113" fmla="*/ 362 h 467"/>
                <a:gd name="T114" fmla="*/ 199 w 389"/>
                <a:gd name="T115" fmla="*/ 334 h 467"/>
                <a:gd name="T116" fmla="*/ 208 w 389"/>
                <a:gd name="T117" fmla="*/ 339 h 467"/>
                <a:gd name="T118" fmla="*/ 333 w 389"/>
                <a:gd name="T119" fmla="*/ 2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9" h="467">
                  <a:moveTo>
                    <a:pt x="389" y="28"/>
                  </a:moveTo>
                  <a:cubicBezTo>
                    <a:pt x="386" y="28"/>
                    <a:pt x="383" y="27"/>
                    <a:pt x="380" y="26"/>
                  </a:cubicBezTo>
                  <a:cubicBezTo>
                    <a:pt x="352" y="17"/>
                    <a:pt x="324" y="9"/>
                    <a:pt x="297" y="0"/>
                  </a:cubicBezTo>
                  <a:cubicBezTo>
                    <a:pt x="289" y="4"/>
                    <a:pt x="281" y="8"/>
                    <a:pt x="274" y="12"/>
                  </a:cubicBezTo>
                  <a:cubicBezTo>
                    <a:pt x="276" y="12"/>
                    <a:pt x="279" y="13"/>
                    <a:pt x="282" y="13"/>
                  </a:cubicBezTo>
                  <a:cubicBezTo>
                    <a:pt x="277" y="18"/>
                    <a:pt x="268" y="20"/>
                    <a:pt x="258" y="20"/>
                  </a:cubicBezTo>
                  <a:cubicBezTo>
                    <a:pt x="253" y="23"/>
                    <a:pt x="248" y="26"/>
                    <a:pt x="242" y="29"/>
                  </a:cubicBezTo>
                  <a:cubicBezTo>
                    <a:pt x="248" y="28"/>
                    <a:pt x="255" y="31"/>
                    <a:pt x="252" y="35"/>
                  </a:cubicBezTo>
                  <a:cubicBezTo>
                    <a:pt x="246" y="41"/>
                    <a:pt x="241" y="33"/>
                    <a:pt x="238" y="32"/>
                  </a:cubicBezTo>
                  <a:cubicBezTo>
                    <a:pt x="238" y="32"/>
                    <a:pt x="238" y="31"/>
                    <a:pt x="238" y="31"/>
                  </a:cubicBezTo>
                  <a:cubicBezTo>
                    <a:pt x="213" y="44"/>
                    <a:pt x="188" y="57"/>
                    <a:pt x="163" y="69"/>
                  </a:cubicBezTo>
                  <a:cubicBezTo>
                    <a:pt x="164" y="69"/>
                    <a:pt x="165" y="69"/>
                    <a:pt x="166" y="69"/>
                  </a:cubicBezTo>
                  <a:cubicBezTo>
                    <a:pt x="182" y="69"/>
                    <a:pt x="177" y="62"/>
                    <a:pt x="189" y="61"/>
                  </a:cubicBezTo>
                  <a:cubicBezTo>
                    <a:pt x="196" y="61"/>
                    <a:pt x="210" y="67"/>
                    <a:pt x="214" y="60"/>
                  </a:cubicBezTo>
                  <a:cubicBezTo>
                    <a:pt x="220" y="61"/>
                    <a:pt x="225" y="64"/>
                    <a:pt x="229" y="68"/>
                  </a:cubicBezTo>
                  <a:cubicBezTo>
                    <a:pt x="245" y="65"/>
                    <a:pt x="222" y="55"/>
                    <a:pt x="249" y="60"/>
                  </a:cubicBezTo>
                  <a:cubicBezTo>
                    <a:pt x="264" y="63"/>
                    <a:pt x="280" y="68"/>
                    <a:pt x="293" y="76"/>
                  </a:cubicBezTo>
                  <a:cubicBezTo>
                    <a:pt x="308" y="85"/>
                    <a:pt x="309" y="95"/>
                    <a:pt x="320" y="106"/>
                  </a:cubicBezTo>
                  <a:cubicBezTo>
                    <a:pt x="325" y="112"/>
                    <a:pt x="332" y="119"/>
                    <a:pt x="327" y="128"/>
                  </a:cubicBezTo>
                  <a:cubicBezTo>
                    <a:pt x="319" y="143"/>
                    <a:pt x="293" y="123"/>
                    <a:pt x="293" y="147"/>
                  </a:cubicBezTo>
                  <a:cubicBezTo>
                    <a:pt x="293" y="160"/>
                    <a:pt x="311" y="164"/>
                    <a:pt x="322" y="173"/>
                  </a:cubicBezTo>
                  <a:cubicBezTo>
                    <a:pt x="339" y="187"/>
                    <a:pt x="348" y="199"/>
                    <a:pt x="346" y="222"/>
                  </a:cubicBezTo>
                  <a:cubicBezTo>
                    <a:pt x="345" y="236"/>
                    <a:pt x="340" y="248"/>
                    <a:pt x="332" y="259"/>
                  </a:cubicBezTo>
                  <a:cubicBezTo>
                    <a:pt x="325" y="269"/>
                    <a:pt x="297" y="267"/>
                    <a:pt x="299" y="282"/>
                  </a:cubicBezTo>
                  <a:cubicBezTo>
                    <a:pt x="291" y="232"/>
                    <a:pt x="168" y="266"/>
                    <a:pt x="144" y="287"/>
                  </a:cubicBezTo>
                  <a:cubicBezTo>
                    <a:pt x="135" y="294"/>
                    <a:pt x="122" y="293"/>
                    <a:pt x="116" y="302"/>
                  </a:cubicBezTo>
                  <a:cubicBezTo>
                    <a:pt x="107" y="316"/>
                    <a:pt x="108" y="327"/>
                    <a:pt x="89" y="326"/>
                  </a:cubicBezTo>
                  <a:cubicBezTo>
                    <a:pt x="81" y="334"/>
                    <a:pt x="86" y="349"/>
                    <a:pt x="82" y="360"/>
                  </a:cubicBezTo>
                  <a:cubicBezTo>
                    <a:pt x="76" y="376"/>
                    <a:pt x="67" y="389"/>
                    <a:pt x="72" y="407"/>
                  </a:cubicBezTo>
                  <a:cubicBezTo>
                    <a:pt x="34" y="372"/>
                    <a:pt x="0" y="409"/>
                    <a:pt x="4" y="449"/>
                  </a:cubicBezTo>
                  <a:cubicBezTo>
                    <a:pt x="5" y="452"/>
                    <a:pt x="5" y="456"/>
                    <a:pt x="6" y="459"/>
                  </a:cubicBezTo>
                  <a:cubicBezTo>
                    <a:pt x="18" y="459"/>
                    <a:pt x="18" y="459"/>
                    <a:pt x="18" y="459"/>
                  </a:cubicBezTo>
                  <a:cubicBezTo>
                    <a:pt x="17" y="455"/>
                    <a:pt x="16" y="451"/>
                    <a:pt x="16" y="446"/>
                  </a:cubicBezTo>
                  <a:cubicBezTo>
                    <a:pt x="15" y="435"/>
                    <a:pt x="21" y="413"/>
                    <a:pt x="35" y="410"/>
                  </a:cubicBezTo>
                  <a:cubicBezTo>
                    <a:pt x="60" y="406"/>
                    <a:pt x="63" y="427"/>
                    <a:pt x="71" y="442"/>
                  </a:cubicBezTo>
                  <a:cubicBezTo>
                    <a:pt x="79" y="457"/>
                    <a:pt x="90" y="446"/>
                    <a:pt x="99" y="439"/>
                  </a:cubicBezTo>
                  <a:cubicBezTo>
                    <a:pt x="91" y="432"/>
                    <a:pt x="91" y="405"/>
                    <a:pt x="100" y="399"/>
                  </a:cubicBezTo>
                  <a:cubicBezTo>
                    <a:pt x="112" y="389"/>
                    <a:pt x="116" y="384"/>
                    <a:pt x="133" y="380"/>
                  </a:cubicBezTo>
                  <a:cubicBezTo>
                    <a:pt x="151" y="376"/>
                    <a:pt x="154" y="393"/>
                    <a:pt x="169" y="391"/>
                  </a:cubicBezTo>
                  <a:cubicBezTo>
                    <a:pt x="169" y="411"/>
                    <a:pt x="211" y="419"/>
                    <a:pt x="219" y="398"/>
                  </a:cubicBezTo>
                  <a:cubicBezTo>
                    <a:pt x="215" y="359"/>
                    <a:pt x="230" y="315"/>
                    <a:pt x="259" y="288"/>
                  </a:cubicBezTo>
                  <a:cubicBezTo>
                    <a:pt x="266" y="313"/>
                    <a:pt x="241" y="327"/>
                    <a:pt x="235" y="348"/>
                  </a:cubicBezTo>
                  <a:cubicBezTo>
                    <a:pt x="231" y="363"/>
                    <a:pt x="224" y="364"/>
                    <a:pt x="225" y="379"/>
                  </a:cubicBezTo>
                  <a:cubicBezTo>
                    <a:pt x="226" y="400"/>
                    <a:pt x="224" y="417"/>
                    <a:pt x="204" y="423"/>
                  </a:cubicBezTo>
                  <a:cubicBezTo>
                    <a:pt x="183" y="430"/>
                    <a:pt x="193" y="437"/>
                    <a:pt x="192" y="455"/>
                  </a:cubicBezTo>
                  <a:cubicBezTo>
                    <a:pt x="192" y="456"/>
                    <a:pt x="192" y="458"/>
                    <a:pt x="192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6" y="451"/>
                    <a:pt x="209" y="444"/>
                    <a:pt x="215" y="438"/>
                  </a:cubicBezTo>
                  <a:cubicBezTo>
                    <a:pt x="215" y="445"/>
                    <a:pt x="215" y="452"/>
                    <a:pt x="215" y="459"/>
                  </a:cubicBezTo>
                  <a:cubicBezTo>
                    <a:pt x="230" y="459"/>
                    <a:pt x="230" y="459"/>
                    <a:pt x="230" y="459"/>
                  </a:cubicBezTo>
                  <a:cubicBezTo>
                    <a:pt x="228" y="438"/>
                    <a:pt x="229" y="416"/>
                    <a:pt x="239" y="401"/>
                  </a:cubicBezTo>
                  <a:cubicBezTo>
                    <a:pt x="244" y="393"/>
                    <a:pt x="247" y="376"/>
                    <a:pt x="251" y="366"/>
                  </a:cubicBezTo>
                  <a:cubicBezTo>
                    <a:pt x="257" y="351"/>
                    <a:pt x="257" y="340"/>
                    <a:pt x="269" y="326"/>
                  </a:cubicBezTo>
                  <a:cubicBezTo>
                    <a:pt x="288" y="336"/>
                    <a:pt x="275" y="349"/>
                    <a:pt x="268" y="362"/>
                  </a:cubicBezTo>
                  <a:cubicBezTo>
                    <a:pt x="259" y="380"/>
                    <a:pt x="253" y="400"/>
                    <a:pt x="250" y="420"/>
                  </a:cubicBezTo>
                  <a:cubicBezTo>
                    <a:pt x="248" y="433"/>
                    <a:pt x="246" y="446"/>
                    <a:pt x="246" y="459"/>
                  </a:cubicBezTo>
                  <a:cubicBezTo>
                    <a:pt x="266" y="459"/>
                    <a:pt x="266" y="459"/>
                    <a:pt x="266" y="459"/>
                  </a:cubicBezTo>
                  <a:cubicBezTo>
                    <a:pt x="267" y="449"/>
                    <a:pt x="267" y="440"/>
                    <a:pt x="268" y="430"/>
                  </a:cubicBezTo>
                  <a:cubicBezTo>
                    <a:pt x="269" y="415"/>
                    <a:pt x="271" y="401"/>
                    <a:pt x="274" y="386"/>
                  </a:cubicBezTo>
                  <a:cubicBezTo>
                    <a:pt x="277" y="374"/>
                    <a:pt x="287" y="361"/>
                    <a:pt x="286" y="349"/>
                  </a:cubicBezTo>
                  <a:cubicBezTo>
                    <a:pt x="291" y="354"/>
                    <a:pt x="297" y="359"/>
                    <a:pt x="302" y="365"/>
                  </a:cubicBezTo>
                  <a:cubicBezTo>
                    <a:pt x="317" y="378"/>
                    <a:pt x="319" y="368"/>
                    <a:pt x="318" y="388"/>
                  </a:cubicBezTo>
                  <a:cubicBezTo>
                    <a:pt x="318" y="405"/>
                    <a:pt x="321" y="425"/>
                    <a:pt x="332" y="437"/>
                  </a:cubicBezTo>
                  <a:cubicBezTo>
                    <a:pt x="358" y="467"/>
                    <a:pt x="371" y="443"/>
                    <a:pt x="389" y="425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0" y="404"/>
                    <a:pt x="370" y="405"/>
                    <a:pt x="364" y="419"/>
                  </a:cubicBezTo>
                  <a:cubicBezTo>
                    <a:pt x="354" y="443"/>
                    <a:pt x="338" y="429"/>
                    <a:pt x="329" y="413"/>
                  </a:cubicBezTo>
                  <a:cubicBezTo>
                    <a:pt x="329" y="403"/>
                    <a:pt x="330" y="392"/>
                    <a:pt x="334" y="382"/>
                  </a:cubicBezTo>
                  <a:cubicBezTo>
                    <a:pt x="351" y="390"/>
                    <a:pt x="370" y="390"/>
                    <a:pt x="389" y="392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34" y="379"/>
                    <a:pt x="282" y="337"/>
                    <a:pt x="273" y="281"/>
                  </a:cubicBezTo>
                  <a:cubicBezTo>
                    <a:pt x="287" y="281"/>
                    <a:pt x="300" y="321"/>
                    <a:pt x="308" y="334"/>
                  </a:cubicBezTo>
                  <a:cubicBezTo>
                    <a:pt x="322" y="356"/>
                    <a:pt x="360" y="361"/>
                    <a:pt x="384" y="362"/>
                  </a:cubicBezTo>
                  <a:cubicBezTo>
                    <a:pt x="386" y="362"/>
                    <a:pt x="387" y="361"/>
                    <a:pt x="389" y="361"/>
                  </a:cubicBezTo>
                  <a:cubicBezTo>
                    <a:pt x="389" y="347"/>
                    <a:pt x="389" y="347"/>
                    <a:pt x="389" y="347"/>
                  </a:cubicBezTo>
                  <a:cubicBezTo>
                    <a:pt x="350" y="350"/>
                    <a:pt x="311" y="331"/>
                    <a:pt x="292" y="283"/>
                  </a:cubicBezTo>
                  <a:cubicBezTo>
                    <a:pt x="303" y="286"/>
                    <a:pt x="308" y="286"/>
                    <a:pt x="314" y="293"/>
                  </a:cubicBezTo>
                  <a:cubicBezTo>
                    <a:pt x="319" y="299"/>
                    <a:pt x="326" y="309"/>
                    <a:pt x="331" y="314"/>
                  </a:cubicBezTo>
                  <a:cubicBezTo>
                    <a:pt x="342" y="325"/>
                    <a:pt x="368" y="334"/>
                    <a:pt x="389" y="335"/>
                  </a:cubicBezTo>
                  <a:cubicBezTo>
                    <a:pt x="389" y="306"/>
                    <a:pt x="389" y="306"/>
                    <a:pt x="389" y="306"/>
                  </a:cubicBezTo>
                  <a:cubicBezTo>
                    <a:pt x="375" y="308"/>
                    <a:pt x="360" y="306"/>
                    <a:pt x="349" y="300"/>
                  </a:cubicBezTo>
                  <a:cubicBezTo>
                    <a:pt x="339" y="295"/>
                    <a:pt x="338" y="284"/>
                    <a:pt x="340" y="273"/>
                  </a:cubicBezTo>
                  <a:cubicBezTo>
                    <a:pt x="344" y="255"/>
                    <a:pt x="349" y="259"/>
                    <a:pt x="357" y="266"/>
                  </a:cubicBezTo>
                  <a:cubicBezTo>
                    <a:pt x="370" y="261"/>
                    <a:pt x="381" y="253"/>
                    <a:pt x="389" y="242"/>
                  </a:cubicBezTo>
                  <a:cubicBezTo>
                    <a:pt x="389" y="170"/>
                    <a:pt x="389" y="170"/>
                    <a:pt x="389" y="170"/>
                  </a:cubicBezTo>
                  <a:cubicBezTo>
                    <a:pt x="382" y="162"/>
                    <a:pt x="374" y="156"/>
                    <a:pt x="367" y="149"/>
                  </a:cubicBezTo>
                  <a:cubicBezTo>
                    <a:pt x="362" y="143"/>
                    <a:pt x="351" y="139"/>
                    <a:pt x="349" y="131"/>
                  </a:cubicBezTo>
                  <a:cubicBezTo>
                    <a:pt x="346" y="118"/>
                    <a:pt x="352" y="107"/>
                    <a:pt x="347" y="94"/>
                  </a:cubicBezTo>
                  <a:cubicBezTo>
                    <a:pt x="356" y="96"/>
                    <a:pt x="361" y="104"/>
                    <a:pt x="371" y="103"/>
                  </a:cubicBezTo>
                  <a:cubicBezTo>
                    <a:pt x="365" y="94"/>
                    <a:pt x="353" y="87"/>
                    <a:pt x="342" y="89"/>
                  </a:cubicBezTo>
                  <a:cubicBezTo>
                    <a:pt x="334" y="76"/>
                    <a:pt x="322" y="66"/>
                    <a:pt x="310" y="57"/>
                  </a:cubicBezTo>
                  <a:cubicBezTo>
                    <a:pt x="301" y="51"/>
                    <a:pt x="291" y="45"/>
                    <a:pt x="282" y="38"/>
                  </a:cubicBezTo>
                  <a:cubicBezTo>
                    <a:pt x="275" y="37"/>
                    <a:pt x="260" y="43"/>
                    <a:pt x="259" y="31"/>
                  </a:cubicBezTo>
                  <a:cubicBezTo>
                    <a:pt x="301" y="38"/>
                    <a:pt x="356" y="58"/>
                    <a:pt x="389" y="86"/>
                  </a:cubicBezTo>
                  <a:cubicBezTo>
                    <a:pt x="389" y="67"/>
                    <a:pt x="389" y="67"/>
                    <a:pt x="389" y="67"/>
                  </a:cubicBezTo>
                  <a:cubicBezTo>
                    <a:pt x="373" y="56"/>
                    <a:pt x="346" y="45"/>
                    <a:pt x="348" y="30"/>
                  </a:cubicBezTo>
                  <a:cubicBezTo>
                    <a:pt x="359" y="33"/>
                    <a:pt x="374" y="39"/>
                    <a:pt x="389" y="48"/>
                  </a:cubicBezTo>
                  <a:lnTo>
                    <a:pt x="389" y="28"/>
                  </a:lnTo>
                  <a:close/>
                  <a:moveTo>
                    <a:pt x="118" y="359"/>
                  </a:moveTo>
                  <a:cubicBezTo>
                    <a:pt x="117" y="343"/>
                    <a:pt x="122" y="321"/>
                    <a:pt x="134" y="314"/>
                  </a:cubicBezTo>
                  <a:cubicBezTo>
                    <a:pt x="127" y="327"/>
                    <a:pt x="135" y="356"/>
                    <a:pt x="118" y="359"/>
                  </a:cubicBezTo>
                  <a:close/>
                  <a:moveTo>
                    <a:pt x="148" y="359"/>
                  </a:moveTo>
                  <a:cubicBezTo>
                    <a:pt x="134" y="355"/>
                    <a:pt x="156" y="301"/>
                    <a:pt x="164" y="294"/>
                  </a:cubicBezTo>
                  <a:cubicBezTo>
                    <a:pt x="163" y="316"/>
                    <a:pt x="153" y="337"/>
                    <a:pt x="148" y="359"/>
                  </a:cubicBezTo>
                  <a:close/>
                  <a:moveTo>
                    <a:pt x="174" y="372"/>
                  </a:moveTo>
                  <a:cubicBezTo>
                    <a:pt x="163" y="367"/>
                    <a:pt x="169" y="343"/>
                    <a:pt x="176" y="333"/>
                  </a:cubicBezTo>
                  <a:cubicBezTo>
                    <a:pt x="184" y="345"/>
                    <a:pt x="172" y="359"/>
                    <a:pt x="174" y="372"/>
                  </a:cubicBezTo>
                  <a:close/>
                  <a:moveTo>
                    <a:pt x="177" y="321"/>
                  </a:moveTo>
                  <a:cubicBezTo>
                    <a:pt x="182" y="313"/>
                    <a:pt x="181" y="297"/>
                    <a:pt x="193" y="295"/>
                  </a:cubicBezTo>
                  <a:cubicBezTo>
                    <a:pt x="190" y="288"/>
                    <a:pt x="193" y="279"/>
                    <a:pt x="202" y="281"/>
                  </a:cubicBezTo>
                  <a:cubicBezTo>
                    <a:pt x="197" y="296"/>
                    <a:pt x="190" y="311"/>
                    <a:pt x="182" y="326"/>
                  </a:cubicBezTo>
                  <a:cubicBezTo>
                    <a:pt x="180" y="325"/>
                    <a:pt x="179" y="323"/>
                    <a:pt x="177" y="321"/>
                  </a:cubicBezTo>
                  <a:close/>
                  <a:moveTo>
                    <a:pt x="208" y="339"/>
                  </a:moveTo>
                  <a:cubicBezTo>
                    <a:pt x="207" y="350"/>
                    <a:pt x="202" y="353"/>
                    <a:pt x="200" y="362"/>
                  </a:cubicBezTo>
                  <a:cubicBezTo>
                    <a:pt x="199" y="373"/>
                    <a:pt x="204" y="386"/>
                    <a:pt x="196" y="395"/>
                  </a:cubicBezTo>
                  <a:cubicBezTo>
                    <a:pt x="185" y="397"/>
                    <a:pt x="197" y="341"/>
                    <a:pt x="199" y="334"/>
                  </a:cubicBezTo>
                  <a:cubicBezTo>
                    <a:pt x="203" y="322"/>
                    <a:pt x="224" y="273"/>
                    <a:pt x="238" y="278"/>
                  </a:cubicBezTo>
                  <a:cubicBezTo>
                    <a:pt x="232" y="300"/>
                    <a:pt x="209" y="314"/>
                    <a:pt x="208" y="339"/>
                  </a:cubicBezTo>
                  <a:close/>
                  <a:moveTo>
                    <a:pt x="287" y="15"/>
                  </a:moveTo>
                  <a:cubicBezTo>
                    <a:pt x="303" y="13"/>
                    <a:pt x="325" y="18"/>
                    <a:pt x="333" y="29"/>
                  </a:cubicBezTo>
                  <a:cubicBezTo>
                    <a:pt x="315" y="29"/>
                    <a:pt x="295" y="29"/>
                    <a:pt x="28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2" name="Freeform 202"/>
            <p:cNvSpPr>
              <a:spLocks noEditPoints="1"/>
            </p:cNvSpPr>
            <p:nvPr/>
          </p:nvSpPr>
          <p:spPr bwMode="auto">
            <a:xfrm>
              <a:off x="9066213" y="6475413"/>
              <a:ext cx="1430338" cy="396875"/>
            </a:xfrm>
            <a:custGeom>
              <a:avLst/>
              <a:gdLst>
                <a:gd name="T0" fmla="*/ 418 w 451"/>
                <a:gd name="T1" fmla="*/ 80 h 125"/>
                <a:gd name="T2" fmla="*/ 352 w 451"/>
                <a:gd name="T3" fmla="*/ 69 h 125"/>
                <a:gd name="T4" fmla="*/ 303 w 451"/>
                <a:gd name="T5" fmla="*/ 34 h 125"/>
                <a:gd name="T6" fmla="*/ 234 w 451"/>
                <a:gd name="T7" fmla="*/ 29 h 125"/>
                <a:gd name="T8" fmla="*/ 173 w 451"/>
                <a:gd name="T9" fmla="*/ 5 h 125"/>
                <a:gd name="T10" fmla="*/ 106 w 451"/>
                <a:gd name="T11" fmla="*/ 27 h 125"/>
                <a:gd name="T12" fmla="*/ 43 w 451"/>
                <a:gd name="T13" fmla="*/ 29 h 125"/>
                <a:gd name="T14" fmla="*/ 38 w 451"/>
                <a:gd name="T15" fmla="*/ 121 h 125"/>
                <a:gd name="T16" fmla="*/ 94 w 451"/>
                <a:gd name="T17" fmla="*/ 121 h 125"/>
                <a:gd name="T18" fmla="*/ 116 w 451"/>
                <a:gd name="T19" fmla="*/ 112 h 125"/>
                <a:gd name="T20" fmla="*/ 128 w 451"/>
                <a:gd name="T21" fmla="*/ 121 h 125"/>
                <a:gd name="T22" fmla="*/ 150 w 451"/>
                <a:gd name="T23" fmla="*/ 121 h 125"/>
                <a:gd name="T24" fmla="*/ 117 w 451"/>
                <a:gd name="T25" fmla="*/ 90 h 125"/>
                <a:gd name="T26" fmla="*/ 161 w 451"/>
                <a:gd name="T27" fmla="*/ 102 h 125"/>
                <a:gd name="T28" fmla="*/ 113 w 451"/>
                <a:gd name="T29" fmla="*/ 57 h 125"/>
                <a:gd name="T30" fmla="*/ 149 w 451"/>
                <a:gd name="T31" fmla="*/ 23 h 125"/>
                <a:gd name="T32" fmla="*/ 200 w 451"/>
                <a:gd name="T33" fmla="*/ 34 h 125"/>
                <a:gd name="T34" fmla="*/ 188 w 451"/>
                <a:gd name="T35" fmla="*/ 112 h 125"/>
                <a:gd name="T36" fmla="*/ 175 w 451"/>
                <a:gd name="T37" fmla="*/ 121 h 125"/>
                <a:gd name="T38" fmla="*/ 223 w 451"/>
                <a:gd name="T39" fmla="*/ 121 h 125"/>
                <a:gd name="T40" fmla="*/ 214 w 451"/>
                <a:gd name="T41" fmla="*/ 115 h 125"/>
                <a:gd name="T42" fmla="*/ 211 w 451"/>
                <a:gd name="T43" fmla="*/ 77 h 125"/>
                <a:gd name="T44" fmla="*/ 236 w 451"/>
                <a:gd name="T45" fmla="*/ 51 h 125"/>
                <a:gd name="T46" fmla="*/ 258 w 451"/>
                <a:gd name="T47" fmla="*/ 44 h 125"/>
                <a:gd name="T48" fmla="*/ 252 w 451"/>
                <a:gd name="T49" fmla="*/ 52 h 125"/>
                <a:gd name="T50" fmla="*/ 300 w 451"/>
                <a:gd name="T51" fmla="*/ 67 h 125"/>
                <a:gd name="T52" fmla="*/ 288 w 451"/>
                <a:gd name="T53" fmla="*/ 51 h 125"/>
                <a:gd name="T54" fmla="*/ 307 w 451"/>
                <a:gd name="T55" fmla="*/ 100 h 125"/>
                <a:gd name="T56" fmla="*/ 305 w 451"/>
                <a:gd name="T57" fmla="*/ 121 h 125"/>
                <a:gd name="T58" fmla="*/ 325 w 451"/>
                <a:gd name="T59" fmla="*/ 121 h 125"/>
                <a:gd name="T60" fmla="*/ 335 w 451"/>
                <a:gd name="T61" fmla="*/ 106 h 125"/>
                <a:gd name="T62" fmla="*/ 413 w 451"/>
                <a:gd name="T63" fmla="*/ 97 h 125"/>
                <a:gd name="T64" fmla="*/ 437 w 451"/>
                <a:gd name="T65" fmla="*/ 121 h 125"/>
                <a:gd name="T66" fmla="*/ 451 w 451"/>
                <a:gd name="T67" fmla="*/ 121 h 125"/>
                <a:gd name="T68" fmla="*/ 418 w 451"/>
                <a:gd name="T69" fmla="*/ 80 h 125"/>
                <a:gd name="T70" fmla="*/ 48 w 451"/>
                <a:gd name="T71" fmla="*/ 116 h 125"/>
                <a:gd name="T72" fmla="*/ 78 w 451"/>
                <a:gd name="T73" fmla="*/ 104 h 125"/>
                <a:gd name="T74" fmla="*/ 36 w 451"/>
                <a:gd name="T75" fmla="*/ 102 h 125"/>
                <a:gd name="T76" fmla="*/ 71 w 451"/>
                <a:gd name="T77" fmla="*/ 89 h 125"/>
                <a:gd name="T78" fmla="*/ 26 w 451"/>
                <a:gd name="T79" fmla="*/ 91 h 125"/>
                <a:gd name="T80" fmla="*/ 35 w 451"/>
                <a:gd name="T81" fmla="*/ 49 h 125"/>
                <a:gd name="T82" fmla="*/ 76 w 451"/>
                <a:gd name="T83" fmla="*/ 51 h 125"/>
                <a:gd name="T84" fmla="*/ 65 w 451"/>
                <a:gd name="T85" fmla="*/ 36 h 125"/>
                <a:gd name="T86" fmla="*/ 100 w 451"/>
                <a:gd name="T87" fmla="*/ 75 h 125"/>
                <a:gd name="T88" fmla="*/ 103 w 451"/>
                <a:gd name="T89" fmla="*/ 109 h 125"/>
                <a:gd name="T90" fmla="*/ 48 w 451"/>
                <a:gd name="T91" fmla="*/ 11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1" h="125">
                  <a:moveTo>
                    <a:pt x="418" y="80"/>
                  </a:moveTo>
                  <a:cubicBezTo>
                    <a:pt x="399" y="68"/>
                    <a:pt x="375" y="64"/>
                    <a:pt x="352" y="69"/>
                  </a:cubicBezTo>
                  <a:cubicBezTo>
                    <a:pt x="337" y="73"/>
                    <a:pt x="321" y="43"/>
                    <a:pt x="303" y="34"/>
                  </a:cubicBezTo>
                  <a:cubicBezTo>
                    <a:pt x="282" y="24"/>
                    <a:pt x="257" y="21"/>
                    <a:pt x="234" y="29"/>
                  </a:cubicBezTo>
                  <a:cubicBezTo>
                    <a:pt x="218" y="35"/>
                    <a:pt x="194" y="8"/>
                    <a:pt x="173" y="5"/>
                  </a:cubicBezTo>
                  <a:cubicBezTo>
                    <a:pt x="145" y="0"/>
                    <a:pt x="126" y="10"/>
                    <a:pt x="106" y="27"/>
                  </a:cubicBezTo>
                  <a:cubicBezTo>
                    <a:pt x="86" y="20"/>
                    <a:pt x="62" y="19"/>
                    <a:pt x="43" y="29"/>
                  </a:cubicBezTo>
                  <a:cubicBezTo>
                    <a:pt x="0" y="50"/>
                    <a:pt x="5" y="99"/>
                    <a:pt x="38" y="121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101" y="112"/>
                    <a:pt x="106" y="104"/>
                    <a:pt x="116" y="112"/>
                  </a:cubicBezTo>
                  <a:cubicBezTo>
                    <a:pt x="120" y="115"/>
                    <a:pt x="124" y="118"/>
                    <a:pt x="128" y="121"/>
                  </a:cubicBezTo>
                  <a:cubicBezTo>
                    <a:pt x="150" y="121"/>
                    <a:pt x="150" y="121"/>
                    <a:pt x="150" y="121"/>
                  </a:cubicBezTo>
                  <a:cubicBezTo>
                    <a:pt x="133" y="117"/>
                    <a:pt x="118" y="105"/>
                    <a:pt x="117" y="90"/>
                  </a:cubicBezTo>
                  <a:cubicBezTo>
                    <a:pt x="131" y="98"/>
                    <a:pt x="144" y="110"/>
                    <a:pt x="161" y="102"/>
                  </a:cubicBezTo>
                  <a:cubicBezTo>
                    <a:pt x="139" y="91"/>
                    <a:pt x="108" y="84"/>
                    <a:pt x="113" y="57"/>
                  </a:cubicBezTo>
                  <a:cubicBezTo>
                    <a:pt x="116" y="38"/>
                    <a:pt x="132" y="27"/>
                    <a:pt x="149" y="23"/>
                  </a:cubicBezTo>
                  <a:cubicBezTo>
                    <a:pt x="166" y="19"/>
                    <a:pt x="187" y="22"/>
                    <a:pt x="200" y="34"/>
                  </a:cubicBezTo>
                  <a:cubicBezTo>
                    <a:pt x="214" y="48"/>
                    <a:pt x="187" y="89"/>
                    <a:pt x="188" y="112"/>
                  </a:cubicBezTo>
                  <a:cubicBezTo>
                    <a:pt x="185" y="116"/>
                    <a:pt x="180" y="119"/>
                    <a:pt x="175" y="121"/>
                  </a:cubicBezTo>
                  <a:cubicBezTo>
                    <a:pt x="223" y="121"/>
                    <a:pt x="223" y="121"/>
                    <a:pt x="223" y="121"/>
                  </a:cubicBezTo>
                  <a:cubicBezTo>
                    <a:pt x="220" y="119"/>
                    <a:pt x="217" y="117"/>
                    <a:pt x="214" y="115"/>
                  </a:cubicBezTo>
                  <a:cubicBezTo>
                    <a:pt x="198" y="105"/>
                    <a:pt x="202" y="92"/>
                    <a:pt x="211" y="77"/>
                  </a:cubicBezTo>
                  <a:cubicBezTo>
                    <a:pt x="218" y="65"/>
                    <a:pt x="224" y="58"/>
                    <a:pt x="236" y="51"/>
                  </a:cubicBezTo>
                  <a:cubicBezTo>
                    <a:pt x="237" y="51"/>
                    <a:pt x="262" y="39"/>
                    <a:pt x="258" y="44"/>
                  </a:cubicBezTo>
                  <a:cubicBezTo>
                    <a:pt x="255" y="46"/>
                    <a:pt x="253" y="48"/>
                    <a:pt x="252" y="52"/>
                  </a:cubicBezTo>
                  <a:cubicBezTo>
                    <a:pt x="271" y="50"/>
                    <a:pt x="282" y="68"/>
                    <a:pt x="300" y="67"/>
                  </a:cubicBezTo>
                  <a:cubicBezTo>
                    <a:pt x="299" y="59"/>
                    <a:pt x="295" y="54"/>
                    <a:pt x="288" y="51"/>
                  </a:cubicBezTo>
                  <a:cubicBezTo>
                    <a:pt x="315" y="44"/>
                    <a:pt x="342" y="94"/>
                    <a:pt x="307" y="100"/>
                  </a:cubicBezTo>
                  <a:cubicBezTo>
                    <a:pt x="308" y="107"/>
                    <a:pt x="307" y="114"/>
                    <a:pt x="305" y="121"/>
                  </a:cubicBezTo>
                  <a:cubicBezTo>
                    <a:pt x="325" y="121"/>
                    <a:pt x="325" y="121"/>
                    <a:pt x="325" y="121"/>
                  </a:cubicBezTo>
                  <a:cubicBezTo>
                    <a:pt x="327" y="116"/>
                    <a:pt x="331" y="111"/>
                    <a:pt x="335" y="106"/>
                  </a:cubicBezTo>
                  <a:cubicBezTo>
                    <a:pt x="358" y="83"/>
                    <a:pt x="383" y="80"/>
                    <a:pt x="413" y="97"/>
                  </a:cubicBezTo>
                  <a:cubicBezTo>
                    <a:pt x="426" y="104"/>
                    <a:pt x="432" y="111"/>
                    <a:pt x="437" y="121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5" y="104"/>
                    <a:pt x="434" y="90"/>
                    <a:pt x="418" y="80"/>
                  </a:cubicBezTo>
                  <a:close/>
                  <a:moveTo>
                    <a:pt x="48" y="116"/>
                  </a:moveTo>
                  <a:cubicBezTo>
                    <a:pt x="57" y="111"/>
                    <a:pt x="75" y="119"/>
                    <a:pt x="78" y="104"/>
                  </a:cubicBezTo>
                  <a:cubicBezTo>
                    <a:pt x="69" y="99"/>
                    <a:pt x="42" y="111"/>
                    <a:pt x="36" y="102"/>
                  </a:cubicBezTo>
                  <a:cubicBezTo>
                    <a:pt x="39" y="88"/>
                    <a:pt x="70" y="102"/>
                    <a:pt x="71" y="89"/>
                  </a:cubicBezTo>
                  <a:cubicBezTo>
                    <a:pt x="71" y="81"/>
                    <a:pt x="30" y="89"/>
                    <a:pt x="26" y="91"/>
                  </a:cubicBezTo>
                  <a:cubicBezTo>
                    <a:pt x="25" y="78"/>
                    <a:pt x="25" y="60"/>
                    <a:pt x="35" y="49"/>
                  </a:cubicBezTo>
                  <a:cubicBezTo>
                    <a:pt x="49" y="53"/>
                    <a:pt x="62" y="49"/>
                    <a:pt x="76" y="51"/>
                  </a:cubicBezTo>
                  <a:cubicBezTo>
                    <a:pt x="76" y="42"/>
                    <a:pt x="65" y="39"/>
                    <a:pt x="65" y="36"/>
                  </a:cubicBezTo>
                  <a:cubicBezTo>
                    <a:pt x="93" y="24"/>
                    <a:pt x="99" y="56"/>
                    <a:pt x="100" y="75"/>
                  </a:cubicBezTo>
                  <a:cubicBezTo>
                    <a:pt x="101" y="86"/>
                    <a:pt x="101" y="98"/>
                    <a:pt x="103" y="109"/>
                  </a:cubicBezTo>
                  <a:cubicBezTo>
                    <a:pt x="86" y="117"/>
                    <a:pt x="66" y="125"/>
                    <a:pt x="48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3" name="Freeform 203"/>
            <p:cNvSpPr>
              <a:spLocks/>
            </p:cNvSpPr>
            <p:nvPr/>
          </p:nvSpPr>
          <p:spPr bwMode="auto">
            <a:xfrm>
              <a:off x="10604500" y="5810250"/>
              <a:ext cx="504825" cy="1049338"/>
            </a:xfrm>
            <a:custGeom>
              <a:avLst/>
              <a:gdLst>
                <a:gd name="T0" fmla="*/ 34 w 159"/>
                <a:gd name="T1" fmla="*/ 246 h 331"/>
                <a:gd name="T2" fmla="*/ 39 w 159"/>
                <a:gd name="T3" fmla="*/ 266 h 331"/>
                <a:gd name="T4" fmla="*/ 49 w 159"/>
                <a:gd name="T5" fmla="*/ 206 h 331"/>
                <a:gd name="T6" fmla="*/ 77 w 159"/>
                <a:gd name="T7" fmla="*/ 111 h 331"/>
                <a:gd name="T8" fmla="*/ 113 w 159"/>
                <a:gd name="T9" fmla="*/ 54 h 331"/>
                <a:gd name="T10" fmla="*/ 159 w 159"/>
                <a:gd name="T11" fmla="*/ 2 h 331"/>
                <a:gd name="T12" fmla="*/ 153 w 159"/>
                <a:gd name="T13" fmla="*/ 0 h 331"/>
                <a:gd name="T14" fmla="*/ 131 w 159"/>
                <a:gd name="T15" fmla="*/ 10 h 331"/>
                <a:gd name="T16" fmla="*/ 69 w 159"/>
                <a:gd name="T17" fmla="*/ 94 h 331"/>
                <a:gd name="T18" fmla="*/ 43 w 159"/>
                <a:gd name="T19" fmla="*/ 174 h 331"/>
                <a:gd name="T20" fmla="*/ 31 w 159"/>
                <a:gd name="T21" fmla="*/ 237 h 331"/>
                <a:gd name="T22" fmla="*/ 35 w 159"/>
                <a:gd name="T23" fmla="*/ 98 h 331"/>
                <a:gd name="T24" fmla="*/ 54 w 159"/>
                <a:gd name="T25" fmla="*/ 46 h 331"/>
                <a:gd name="T26" fmla="*/ 29 w 159"/>
                <a:gd name="T27" fmla="*/ 57 h 331"/>
                <a:gd name="T28" fmla="*/ 6 w 159"/>
                <a:gd name="T29" fmla="*/ 152 h 331"/>
                <a:gd name="T30" fmla="*/ 7 w 159"/>
                <a:gd name="T31" fmla="*/ 254 h 331"/>
                <a:gd name="T32" fmla="*/ 27 w 159"/>
                <a:gd name="T33" fmla="*/ 331 h 331"/>
                <a:gd name="T34" fmla="*/ 46 w 159"/>
                <a:gd name="T35" fmla="*/ 331 h 331"/>
                <a:gd name="T36" fmla="*/ 34 w 159"/>
                <a:gd name="T37" fmla="*/ 246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9" h="331">
                  <a:moveTo>
                    <a:pt x="34" y="246"/>
                  </a:moveTo>
                  <a:cubicBezTo>
                    <a:pt x="44" y="250"/>
                    <a:pt x="29" y="262"/>
                    <a:pt x="39" y="266"/>
                  </a:cubicBezTo>
                  <a:cubicBezTo>
                    <a:pt x="55" y="260"/>
                    <a:pt x="47" y="218"/>
                    <a:pt x="49" y="206"/>
                  </a:cubicBezTo>
                  <a:cubicBezTo>
                    <a:pt x="53" y="175"/>
                    <a:pt x="60" y="138"/>
                    <a:pt x="77" y="111"/>
                  </a:cubicBezTo>
                  <a:cubicBezTo>
                    <a:pt x="89" y="92"/>
                    <a:pt x="102" y="72"/>
                    <a:pt x="113" y="54"/>
                  </a:cubicBezTo>
                  <a:cubicBezTo>
                    <a:pt x="124" y="33"/>
                    <a:pt x="152" y="26"/>
                    <a:pt x="159" y="2"/>
                  </a:cubicBezTo>
                  <a:cubicBezTo>
                    <a:pt x="157" y="1"/>
                    <a:pt x="155" y="0"/>
                    <a:pt x="153" y="0"/>
                  </a:cubicBezTo>
                  <a:cubicBezTo>
                    <a:pt x="146" y="3"/>
                    <a:pt x="139" y="7"/>
                    <a:pt x="131" y="10"/>
                  </a:cubicBezTo>
                  <a:cubicBezTo>
                    <a:pt x="105" y="32"/>
                    <a:pt x="74" y="81"/>
                    <a:pt x="69" y="94"/>
                  </a:cubicBezTo>
                  <a:cubicBezTo>
                    <a:pt x="58" y="120"/>
                    <a:pt x="48" y="146"/>
                    <a:pt x="43" y="174"/>
                  </a:cubicBezTo>
                  <a:cubicBezTo>
                    <a:pt x="40" y="190"/>
                    <a:pt x="47" y="229"/>
                    <a:pt x="31" y="237"/>
                  </a:cubicBezTo>
                  <a:cubicBezTo>
                    <a:pt x="21" y="191"/>
                    <a:pt x="28" y="143"/>
                    <a:pt x="35" y="98"/>
                  </a:cubicBezTo>
                  <a:cubicBezTo>
                    <a:pt x="39" y="91"/>
                    <a:pt x="45" y="65"/>
                    <a:pt x="54" y="46"/>
                  </a:cubicBezTo>
                  <a:cubicBezTo>
                    <a:pt x="45" y="49"/>
                    <a:pt x="37" y="53"/>
                    <a:pt x="29" y="57"/>
                  </a:cubicBezTo>
                  <a:cubicBezTo>
                    <a:pt x="17" y="87"/>
                    <a:pt x="9" y="119"/>
                    <a:pt x="6" y="152"/>
                  </a:cubicBezTo>
                  <a:cubicBezTo>
                    <a:pt x="3" y="184"/>
                    <a:pt x="0" y="223"/>
                    <a:pt x="7" y="254"/>
                  </a:cubicBezTo>
                  <a:cubicBezTo>
                    <a:pt x="13" y="280"/>
                    <a:pt x="22" y="305"/>
                    <a:pt x="27" y="331"/>
                  </a:cubicBezTo>
                  <a:cubicBezTo>
                    <a:pt x="46" y="331"/>
                    <a:pt x="46" y="331"/>
                    <a:pt x="46" y="331"/>
                  </a:cubicBezTo>
                  <a:cubicBezTo>
                    <a:pt x="38" y="304"/>
                    <a:pt x="33" y="275"/>
                    <a:pt x="34" y="2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4" name="Freeform 204"/>
            <p:cNvSpPr>
              <a:spLocks/>
            </p:cNvSpPr>
            <p:nvPr/>
          </p:nvSpPr>
          <p:spPr bwMode="auto">
            <a:xfrm>
              <a:off x="10842625" y="5913438"/>
              <a:ext cx="498475" cy="946150"/>
            </a:xfrm>
            <a:custGeom>
              <a:avLst/>
              <a:gdLst>
                <a:gd name="T0" fmla="*/ 66 w 157"/>
                <a:gd name="T1" fmla="*/ 108 h 298"/>
                <a:gd name="T2" fmla="*/ 111 w 157"/>
                <a:gd name="T3" fmla="*/ 55 h 298"/>
                <a:gd name="T4" fmla="*/ 135 w 157"/>
                <a:gd name="T5" fmla="*/ 33 h 298"/>
                <a:gd name="T6" fmla="*/ 149 w 157"/>
                <a:gd name="T7" fmla="*/ 0 h 298"/>
                <a:gd name="T8" fmla="*/ 110 w 157"/>
                <a:gd name="T9" fmla="*/ 34 h 298"/>
                <a:gd name="T10" fmla="*/ 54 w 157"/>
                <a:gd name="T11" fmla="*/ 94 h 298"/>
                <a:gd name="T12" fmla="*/ 19 w 157"/>
                <a:gd name="T13" fmla="*/ 160 h 298"/>
                <a:gd name="T14" fmla="*/ 12 w 157"/>
                <a:gd name="T15" fmla="*/ 195 h 298"/>
                <a:gd name="T16" fmla="*/ 9 w 157"/>
                <a:gd name="T17" fmla="*/ 224 h 298"/>
                <a:gd name="T18" fmla="*/ 11 w 157"/>
                <a:gd name="T19" fmla="*/ 298 h 298"/>
                <a:gd name="T20" fmla="*/ 25 w 157"/>
                <a:gd name="T21" fmla="*/ 298 h 298"/>
                <a:gd name="T22" fmla="*/ 66 w 157"/>
                <a:gd name="T23" fmla="*/ 10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298">
                  <a:moveTo>
                    <a:pt x="66" y="108"/>
                  </a:moveTo>
                  <a:cubicBezTo>
                    <a:pt x="66" y="88"/>
                    <a:pt x="94" y="62"/>
                    <a:pt x="111" y="55"/>
                  </a:cubicBezTo>
                  <a:cubicBezTo>
                    <a:pt x="123" y="50"/>
                    <a:pt x="122" y="39"/>
                    <a:pt x="135" y="33"/>
                  </a:cubicBezTo>
                  <a:cubicBezTo>
                    <a:pt x="154" y="25"/>
                    <a:pt x="157" y="23"/>
                    <a:pt x="149" y="0"/>
                  </a:cubicBezTo>
                  <a:cubicBezTo>
                    <a:pt x="144" y="18"/>
                    <a:pt x="128" y="34"/>
                    <a:pt x="110" y="34"/>
                  </a:cubicBezTo>
                  <a:cubicBezTo>
                    <a:pt x="88" y="48"/>
                    <a:pt x="67" y="73"/>
                    <a:pt x="54" y="94"/>
                  </a:cubicBezTo>
                  <a:cubicBezTo>
                    <a:pt x="41" y="115"/>
                    <a:pt x="27" y="136"/>
                    <a:pt x="19" y="160"/>
                  </a:cubicBezTo>
                  <a:cubicBezTo>
                    <a:pt x="16" y="171"/>
                    <a:pt x="13" y="183"/>
                    <a:pt x="12" y="195"/>
                  </a:cubicBezTo>
                  <a:cubicBezTo>
                    <a:pt x="1" y="202"/>
                    <a:pt x="0" y="216"/>
                    <a:pt x="9" y="224"/>
                  </a:cubicBezTo>
                  <a:cubicBezTo>
                    <a:pt x="8" y="251"/>
                    <a:pt x="8" y="275"/>
                    <a:pt x="11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14" y="232"/>
                    <a:pt x="27" y="15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5" name="Freeform 205"/>
            <p:cNvSpPr>
              <a:spLocks/>
            </p:cNvSpPr>
            <p:nvPr/>
          </p:nvSpPr>
          <p:spPr bwMode="auto">
            <a:xfrm>
              <a:off x="10766425" y="5843588"/>
              <a:ext cx="469900" cy="1016000"/>
            </a:xfrm>
            <a:custGeom>
              <a:avLst/>
              <a:gdLst>
                <a:gd name="T0" fmla="*/ 24 w 148"/>
                <a:gd name="T1" fmla="*/ 196 h 320"/>
                <a:gd name="T2" fmla="*/ 63 w 148"/>
                <a:gd name="T3" fmla="*/ 98 h 320"/>
                <a:gd name="T4" fmla="*/ 91 w 148"/>
                <a:gd name="T5" fmla="*/ 58 h 320"/>
                <a:gd name="T6" fmla="*/ 148 w 148"/>
                <a:gd name="T7" fmla="*/ 9 h 320"/>
                <a:gd name="T8" fmla="*/ 23 w 148"/>
                <a:gd name="T9" fmla="*/ 153 h 320"/>
                <a:gd name="T10" fmla="*/ 4 w 148"/>
                <a:gd name="T11" fmla="*/ 273 h 320"/>
                <a:gd name="T12" fmla="*/ 11 w 148"/>
                <a:gd name="T13" fmla="*/ 320 h 320"/>
                <a:gd name="T14" fmla="*/ 20 w 148"/>
                <a:gd name="T15" fmla="*/ 320 h 320"/>
                <a:gd name="T16" fmla="*/ 24 w 148"/>
                <a:gd name="T17" fmla="*/ 19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20">
                  <a:moveTo>
                    <a:pt x="24" y="196"/>
                  </a:moveTo>
                  <a:cubicBezTo>
                    <a:pt x="33" y="164"/>
                    <a:pt x="45" y="125"/>
                    <a:pt x="63" y="98"/>
                  </a:cubicBezTo>
                  <a:cubicBezTo>
                    <a:pt x="72" y="84"/>
                    <a:pt x="83" y="72"/>
                    <a:pt x="91" y="58"/>
                  </a:cubicBezTo>
                  <a:cubicBezTo>
                    <a:pt x="102" y="39"/>
                    <a:pt x="131" y="24"/>
                    <a:pt x="148" y="9"/>
                  </a:cubicBezTo>
                  <a:cubicBezTo>
                    <a:pt x="92" y="0"/>
                    <a:pt x="33" y="110"/>
                    <a:pt x="23" y="153"/>
                  </a:cubicBezTo>
                  <a:cubicBezTo>
                    <a:pt x="0" y="186"/>
                    <a:pt x="4" y="236"/>
                    <a:pt x="4" y="273"/>
                  </a:cubicBezTo>
                  <a:cubicBezTo>
                    <a:pt x="4" y="289"/>
                    <a:pt x="7" y="305"/>
                    <a:pt x="11" y="320"/>
                  </a:cubicBezTo>
                  <a:cubicBezTo>
                    <a:pt x="20" y="320"/>
                    <a:pt x="20" y="320"/>
                    <a:pt x="20" y="320"/>
                  </a:cubicBezTo>
                  <a:cubicBezTo>
                    <a:pt x="11" y="279"/>
                    <a:pt x="14" y="236"/>
                    <a:pt x="24" y="1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6" name="Freeform 206"/>
            <p:cNvSpPr>
              <a:spLocks/>
            </p:cNvSpPr>
            <p:nvPr/>
          </p:nvSpPr>
          <p:spPr bwMode="auto">
            <a:xfrm>
              <a:off x="11861800" y="6573838"/>
              <a:ext cx="95250" cy="285750"/>
            </a:xfrm>
            <a:custGeom>
              <a:avLst/>
              <a:gdLst>
                <a:gd name="T0" fmla="*/ 11 w 30"/>
                <a:gd name="T1" fmla="*/ 83 h 90"/>
                <a:gd name="T2" fmla="*/ 21 w 30"/>
                <a:gd name="T3" fmla="*/ 54 h 90"/>
                <a:gd name="T4" fmla="*/ 16 w 30"/>
                <a:gd name="T5" fmla="*/ 32 h 90"/>
                <a:gd name="T6" fmla="*/ 17 w 30"/>
                <a:gd name="T7" fmla="*/ 0 h 90"/>
                <a:gd name="T8" fmla="*/ 1 w 30"/>
                <a:gd name="T9" fmla="*/ 40 h 90"/>
                <a:gd name="T10" fmla="*/ 0 w 30"/>
                <a:gd name="T11" fmla="*/ 90 h 90"/>
                <a:gd name="T12" fmla="*/ 11 w 30"/>
                <a:gd name="T13" fmla="*/ 90 h 90"/>
                <a:gd name="T14" fmla="*/ 11 w 30"/>
                <a:gd name="T15" fmla="*/ 8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0">
                  <a:moveTo>
                    <a:pt x="11" y="83"/>
                  </a:moveTo>
                  <a:cubicBezTo>
                    <a:pt x="11" y="65"/>
                    <a:pt x="19" y="68"/>
                    <a:pt x="21" y="54"/>
                  </a:cubicBezTo>
                  <a:cubicBezTo>
                    <a:pt x="20" y="45"/>
                    <a:pt x="10" y="42"/>
                    <a:pt x="16" y="32"/>
                  </a:cubicBezTo>
                  <a:cubicBezTo>
                    <a:pt x="20" y="26"/>
                    <a:pt x="30" y="6"/>
                    <a:pt x="17" y="0"/>
                  </a:cubicBezTo>
                  <a:cubicBezTo>
                    <a:pt x="3" y="11"/>
                    <a:pt x="13" y="28"/>
                    <a:pt x="1" y="40"/>
                  </a:cubicBezTo>
                  <a:cubicBezTo>
                    <a:pt x="3" y="54"/>
                    <a:pt x="1" y="73"/>
                    <a:pt x="0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88"/>
                    <a:pt x="11" y="85"/>
                    <a:pt x="11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8" name="Freeform 208"/>
            <p:cNvSpPr>
              <a:spLocks/>
            </p:cNvSpPr>
            <p:nvPr/>
          </p:nvSpPr>
          <p:spPr bwMode="auto">
            <a:xfrm>
              <a:off x="10121900" y="6831013"/>
              <a:ext cx="60325" cy="28575"/>
            </a:xfrm>
            <a:custGeom>
              <a:avLst/>
              <a:gdLst>
                <a:gd name="T0" fmla="*/ 0 w 19"/>
                <a:gd name="T1" fmla="*/ 0 h 9"/>
                <a:gd name="T2" fmla="*/ 4 w 19"/>
                <a:gd name="T3" fmla="*/ 9 h 9"/>
                <a:gd name="T4" fmla="*/ 19 w 19"/>
                <a:gd name="T5" fmla="*/ 9 h 9"/>
                <a:gd name="T6" fmla="*/ 0 w 19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9">
                  <a:moveTo>
                    <a:pt x="0" y="0"/>
                  </a:moveTo>
                  <a:cubicBezTo>
                    <a:pt x="0" y="3"/>
                    <a:pt x="2" y="6"/>
                    <a:pt x="4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3" y="6"/>
                    <a:pt x="8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9" name="Freeform 209"/>
            <p:cNvSpPr>
              <a:spLocks/>
            </p:cNvSpPr>
            <p:nvPr/>
          </p:nvSpPr>
          <p:spPr bwMode="auto">
            <a:xfrm>
              <a:off x="10163175" y="6773863"/>
              <a:ext cx="168275" cy="85725"/>
            </a:xfrm>
            <a:custGeom>
              <a:avLst/>
              <a:gdLst>
                <a:gd name="T0" fmla="*/ 28 w 53"/>
                <a:gd name="T1" fmla="*/ 12 h 27"/>
                <a:gd name="T2" fmla="*/ 0 w 53"/>
                <a:gd name="T3" fmla="*/ 12 h 27"/>
                <a:gd name="T4" fmla="*/ 21 w 53"/>
                <a:gd name="T5" fmla="*/ 27 h 27"/>
                <a:gd name="T6" fmla="*/ 53 w 53"/>
                <a:gd name="T7" fmla="*/ 27 h 27"/>
                <a:gd name="T8" fmla="*/ 28 w 53"/>
                <a:gd name="T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7">
                  <a:moveTo>
                    <a:pt x="28" y="12"/>
                  </a:moveTo>
                  <a:cubicBezTo>
                    <a:pt x="20" y="17"/>
                    <a:pt x="4" y="0"/>
                    <a:pt x="0" y="12"/>
                  </a:cubicBezTo>
                  <a:cubicBezTo>
                    <a:pt x="8" y="16"/>
                    <a:pt x="19" y="17"/>
                    <a:pt x="21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44" y="23"/>
                    <a:pt x="29" y="23"/>
                    <a:pt x="2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341" name="Freeform 331"/>
          <p:cNvSpPr>
            <a:spLocks/>
          </p:cNvSpPr>
          <p:nvPr/>
        </p:nvSpPr>
        <p:spPr bwMode="auto">
          <a:xfrm>
            <a:off x="6824663" y="4976813"/>
            <a:ext cx="5367338" cy="1879600"/>
          </a:xfrm>
          <a:custGeom>
            <a:avLst/>
            <a:gdLst>
              <a:gd name="T0" fmla="*/ 1009 w 1691"/>
              <a:gd name="T1" fmla="*/ 341 h 592"/>
              <a:gd name="T2" fmla="*/ 1691 w 1691"/>
              <a:gd name="T3" fmla="*/ 12 h 592"/>
              <a:gd name="T4" fmla="*/ 1691 w 1691"/>
              <a:gd name="T5" fmla="*/ 0 h 592"/>
              <a:gd name="T6" fmla="*/ 1005 w 1691"/>
              <a:gd name="T7" fmla="*/ 331 h 592"/>
              <a:gd name="T8" fmla="*/ 0 w 1691"/>
              <a:gd name="T9" fmla="*/ 592 h 592"/>
              <a:gd name="T10" fmla="*/ 95 w 1691"/>
              <a:gd name="T11" fmla="*/ 592 h 592"/>
              <a:gd name="T12" fmla="*/ 1009 w 1691"/>
              <a:gd name="T13" fmla="*/ 341 h 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1" h="592">
                <a:moveTo>
                  <a:pt x="1009" y="341"/>
                </a:moveTo>
                <a:cubicBezTo>
                  <a:pt x="1255" y="244"/>
                  <a:pt x="1485" y="129"/>
                  <a:pt x="1691" y="12"/>
                </a:cubicBezTo>
                <a:cubicBezTo>
                  <a:pt x="1691" y="0"/>
                  <a:pt x="1691" y="0"/>
                  <a:pt x="1691" y="0"/>
                </a:cubicBezTo>
                <a:cubicBezTo>
                  <a:pt x="1484" y="118"/>
                  <a:pt x="1253" y="233"/>
                  <a:pt x="1005" y="331"/>
                </a:cubicBezTo>
                <a:cubicBezTo>
                  <a:pt x="714" y="446"/>
                  <a:pt x="371" y="548"/>
                  <a:pt x="0" y="592"/>
                </a:cubicBezTo>
                <a:cubicBezTo>
                  <a:pt x="95" y="592"/>
                  <a:pt x="95" y="592"/>
                  <a:pt x="95" y="592"/>
                </a:cubicBezTo>
                <a:cubicBezTo>
                  <a:pt x="391" y="548"/>
                  <a:pt x="697" y="464"/>
                  <a:pt x="1009" y="34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343" name="Freeform 333"/>
          <p:cNvSpPr>
            <a:spLocks/>
          </p:cNvSpPr>
          <p:nvPr/>
        </p:nvSpPr>
        <p:spPr bwMode="auto">
          <a:xfrm>
            <a:off x="7475538" y="5110163"/>
            <a:ext cx="4716463" cy="1749425"/>
          </a:xfrm>
          <a:custGeom>
            <a:avLst/>
            <a:gdLst>
              <a:gd name="T0" fmla="*/ 1486 w 1486"/>
              <a:gd name="T1" fmla="*/ 0 h 551"/>
              <a:gd name="T2" fmla="*/ 0 w 1486"/>
              <a:gd name="T3" fmla="*/ 551 h 551"/>
              <a:gd name="T4" fmla="*/ 78 w 1486"/>
              <a:gd name="T5" fmla="*/ 551 h 551"/>
              <a:gd name="T6" fmla="*/ 1486 w 1486"/>
              <a:gd name="T7" fmla="*/ 13 h 551"/>
              <a:gd name="T8" fmla="*/ 1486 w 1486"/>
              <a:gd name="T9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86" h="551">
                <a:moveTo>
                  <a:pt x="1486" y="0"/>
                </a:moveTo>
                <a:cubicBezTo>
                  <a:pt x="937" y="320"/>
                  <a:pt x="432" y="481"/>
                  <a:pt x="0" y="551"/>
                </a:cubicBezTo>
                <a:cubicBezTo>
                  <a:pt x="78" y="551"/>
                  <a:pt x="78" y="551"/>
                  <a:pt x="78" y="551"/>
                </a:cubicBezTo>
                <a:cubicBezTo>
                  <a:pt x="555" y="464"/>
                  <a:pt x="1026" y="282"/>
                  <a:pt x="1486" y="13"/>
                </a:cubicBezTo>
                <a:lnTo>
                  <a:pt x="1486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351" name="Group 1350"/>
          <p:cNvGrpSpPr/>
          <p:nvPr/>
        </p:nvGrpSpPr>
        <p:grpSpPr>
          <a:xfrm>
            <a:off x="1587" y="3359150"/>
            <a:ext cx="12185650" cy="3976688"/>
            <a:chOff x="6350" y="3359150"/>
            <a:chExt cx="12185650" cy="3976688"/>
          </a:xfrm>
          <a:solidFill>
            <a:schemeClr val="bg2">
              <a:lumMod val="75000"/>
            </a:schemeClr>
          </a:solidFill>
        </p:grpSpPr>
        <p:sp>
          <p:nvSpPr>
            <p:cNvPr id="1217" name="Freeform 207"/>
            <p:cNvSpPr>
              <a:spLocks/>
            </p:cNvSpPr>
            <p:nvPr/>
          </p:nvSpPr>
          <p:spPr bwMode="auto">
            <a:xfrm>
              <a:off x="3675063" y="6808788"/>
              <a:ext cx="238125" cy="50800"/>
            </a:xfrm>
            <a:custGeom>
              <a:avLst/>
              <a:gdLst>
                <a:gd name="T0" fmla="*/ 0 w 75"/>
                <a:gd name="T1" fmla="*/ 0 h 16"/>
                <a:gd name="T2" fmla="*/ 48 w 75"/>
                <a:gd name="T3" fmla="*/ 16 h 16"/>
                <a:gd name="T4" fmla="*/ 75 w 75"/>
                <a:gd name="T5" fmla="*/ 16 h 16"/>
                <a:gd name="T6" fmla="*/ 0 w 75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16">
                  <a:moveTo>
                    <a:pt x="0" y="0"/>
                  </a:moveTo>
                  <a:cubicBezTo>
                    <a:pt x="48" y="16"/>
                    <a:pt x="48" y="16"/>
                    <a:pt x="48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49" y="11"/>
                    <a:pt x="24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0" name="Freeform 330"/>
            <p:cNvSpPr>
              <a:spLocks/>
            </p:cNvSpPr>
            <p:nvPr/>
          </p:nvSpPr>
          <p:spPr bwMode="auto">
            <a:xfrm>
              <a:off x="6350" y="3359150"/>
              <a:ext cx="12185650" cy="3976688"/>
            </a:xfrm>
            <a:custGeom>
              <a:avLst/>
              <a:gdLst>
                <a:gd name="T0" fmla="*/ 2998 w 3839"/>
                <a:gd name="T1" fmla="*/ 458 h 1252"/>
                <a:gd name="T2" fmla="*/ 3839 w 3839"/>
                <a:gd name="T3" fmla="*/ 0 h 1252"/>
                <a:gd name="T4" fmla="*/ 606 w 3839"/>
                <a:gd name="T5" fmla="*/ 825 h 1252"/>
                <a:gd name="T6" fmla="*/ 491 w 3839"/>
                <a:gd name="T7" fmla="*/ 789 h 1252"/>
                <a:gd name="T8" fmla="*/ 321 w 3839"/>
                <a:gd name="T9" fmla="*/ 707 h 1252"/>
                <a:gd name="T10" fmla="*/ 274 w 3839"/>
                <a:gd name="T11" fmla="*/ 679 h 1252"/>
                <a:gd name="T12" fmla="*/ 0 w 3839"/>
                <a:gd name="T13" fmla="*/ 490 h 1252"/>
                <a:gd name="T14" fmla="*/ 38 w 3839"/>
                <a:gd name="T15" fmla="*/ 544 h 1252"/>
                <a:gd name="T16" fmla="*/ 0 w 3839"/>
                <a:gd name="T17" fmla="*/ 531 h 1252"/>
                <a:gd name="T18" fmla="*/ 0 w 3839"/>
                <a:gd name="T19" fmla="*/ 536 h 1252"/>
                <a:gd name="T20" fmla="*/ 144 w 3839"/>
                <a:gd name="T21" fmla="*/ 622 h 1252"/>
                <a:gd name="T22" fmla="*/ 0 w 3839"/>
                <a:gd name="T23" fmla="*/ 562 h 1252"/>
                <a:gd name="T24" fmla="*/ 0 w 3839"/>
                <a:gd name="T25" fmla="*/ 573 h 1252"/>
                <a:gd name="T26" fmla="*/ 300 w 3839"/>
                <a:gd name="T27" fmla="*/ 709 h 1252"/>
                <a:gd name="T28" fmla="*/ 0 w 3839"/>
                <a:gd name="T29" fmla="*/ 595 h 1252"/>
                <a:gd name="T30" fmla="*/ 325 w 3839"/>
                <a:gd name="T31" fmla="*/ 725 h 1252"/>
                <a:gd name="T32" fmla="*/ 339 w 3839"/>
                <a:gd name="T33" fmla="*/ 734 h 1252"/>
                <a:gd name="T34" fmla="*/ 0 w 3839"/>
                <a:gd name="T35" fmla="*/ 621 h 1252"/>
                <a:gd name="T36" fmla="*/ 338 w 3839"/>
                <a:gd name="T37" fmla="*/ 736 h 1252"/>
                <a:gd name="T38" fmla="*/ 366 w 3839"/>
                <a:gd name="T39" fmla="*/ 751 h 1252"/>
                <a:gd name="T40" fmla="*/ 0 w 3839"/>
                <a:gd name="T41" fmla="*/ 648 h 1252"/>
                <a:gd name="T42" fmla="*/ 378 w 3839"/>
                <a:gd name="T43" fmla="*/ 758 h 1252"/>
                <a:gd name="T44" fmla="*/ 106 w 3839"/>
                <a:gd name="T45" fmla="*/ 694 h 1252"/>
                <a:gd name="T46" fmla="*/ 0 w 3839"/>
                <a:gd name="T47" fmla="*/ 675 h 1252"/>
                <a:gd name="T48" fmla="*/ 418 w 3839"/>
                <a:gd name="T49" fmla="*/ 781 h 1252"/>
                <a:gd name="T50" fmla="*/ 0 w 3839"/>
                <a:gd name="T51" fmla="*/ 708 h 1252"/>
                <a:gd name="T52" fmla="*/ 920 w 3839"/>
                <a:gd name="T53" fmla="*/ 1004 h 1252"/>
                <a:gd name="T54" fmla="*/ 1411 w 3839"/>
                <a:gd name="T55" fmla="*/ 1101 h 1252"/>
                <a:gd name="T56" fmla="*/ 882 w 3839"/>
                <a:gd name="T57" fmla="*/ 978 h 1252"/>
                <a:gd name="T58" fmla="*/ 1963 w 3839"/>
                <a:gd name="T59" fmla="*/ 1101 h 1252"/>
                <a:gd name="T60" fmla="*/ 3839 w 3839"/>
                <a:gd name="T61" fmla="*/ 475 h 1252"/>
                <a:gd name="T62" fmla="*/ 3139 w 3839"/>
                <a:gd name="T63" fmla="*/ 805 h 1252"/>
                <a:gd name="T64" fmla="*/ 841 w 3839"/>
                <a:gd name="T65" fmla="*/ 951 h 1252"/>
                <a:gd name="T66" fmla="*/ 3128 w 3839"/>
                <a:gd name="T67" fmla="*/ 779 h 1252"/>
                <a:gd name="T68" fmla="*/ 3839 w 3839"/>
                <a:gd name="T69" fmla="*/ 417 h 1252"/>
                <a:gd name="T70" fmla="*/ 747 w 3839"/>
                <a:gd name="T71" fmla="*/ 908 h 1252"/>
                <a:gd name="T72" fmla="*/ 1746 w 3839"/>
                <a:gd name="T73" fmla="*/ 1056 h 1252"/>
                <a:gd name="T74" fmla="*/ 3839 w 3839"/>
                <a:gd name="T75" fmla="*/ 381 h 1252"/>
                <a:gd name="T76" fmla="*/ 3110 w 3839"/>
                <a:gd name="T77" fmla="*/ 735 h 1252"/>
                <a:gd name="T78" fmla="*/ 752 w 3839"/>
                <a:gd name="T79" fmla="*/ 900 h 1252"/>
                <a:gd name="T80" fmla="*/ 3099 w 3839"/>
                <a:gd name="T81" fmla="*/ 707 h 1252"/>
                <a:gd name="T82" fmla="*/ 3839 w 3839"/>
                <a:gd name="T83" fmla="*/ 326 h 1252"/>
                <a:gd name="T84" fmla="*/ 783 w 3839"/>
                <a:gd name="T85" fmla="*/ 902 h 1252"/>
                <a:gd name="T86" fmla="*/ 3086 w 3839"/>
                <a:gd name="T87" fmla="*/ 674 h 1252"/>
                <a:gd name="T88" fmla="*/ 3839 w 3839"/>
                <a:gd name="T89" fmla="*/ 281 h 1252"/>
                <a:gd name="T90" fmla="*/ 1744 w 3839"/>
                <a:gd name="T91" fmla="*/ 978 h 1252"/>
                <a:gd name="T92" fmla="*/ 3839 w 3839"/>
                <a:gd name="T93" fmla="*/ 238 h 1252"/>
                <a:gd name="T94" fmla="*/ 576 w 3839"/>
                <a:gd name="T95" fmla="*/ 824 h 1252"/>
                <a:gd name="T96" fmla="*/ 591 w 3839"/>
                <a:gd name="T97" fmla="*/ 828 h 1252"/>
                <a:gd name="T98" fmla="*/ 3055 w 3839"/>
                <a:gd name="T99" fmla="*/ 600 h 1252"/>
                <a:gd name="T100" fmla="*/ 3839 w 3839"/>
                <a:gd name="T101" fmla="*/ 185 h 1252"/>
                <a:gd name="T102" fmla="*/ 1073 w 3839"/>
                <a:gd name="T103" fmla="*/ 922 h 1252"/>
                <a:gd name="T104" fmla="*/ 3040 w 3839"/>
                <a:gd name="T105" fmla="*/ 563 h 1252"/>
                <a:gd name="T106" fmla="*/ 3839 w 3839"/>
                <a:gd name="T107" fmla="*/ 142 h 1252"/>
                <a:gd name="T108" fmla="*/ 626 w 3839"/>
                <a:gd name="T109" fmla="*/ 833 h 1252"/>
                <a:gd name="T110" fmla="*/ 3026 w 3839"/>
                <a:gd name="T111" fmla="*/ 529 h 1252"/>
                <a:gd name="T112" fmla="*/ 3839 w 3839"/>
                <a:gd name="T113" fmla="*/ 93 h 1252"/>
                <a:gd name="T114" fmla="*/ 766 w 3839"/>
                <a:gd name="T115" fmla="*/ 859 h 1252"/>
                <a:gd name="T116" fmla="*/ 1746 w 3839"/>
                <a:gd name="T117" fmla="*/ 868 h 1252"/>
                <a:gd name="T118" fmla="*/ 3595 w 3839"/>
                <a:gd name="T119" fmla="*/ 194 h 1252"/>
                <a:gd name="T120" fmla="*/ 3839 w 3839"/>
                <a:gd name="T121" fmla="*/ 44 h 1252"/>
                <a:gd name="T122" fmla="*/ 1746 w 3839"/>
                <a:gd name="T123" fmla="*/ 843 h 1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39" h="1252">
                  <a:moveTo>
                    <a:pt x="1746" y="843"/>
                  </a:moveTo>
                  <a:cubicBezTo>
                    <a:pt x="2148" y="781"/>
                    <a:pt x="2569" y="652"/>
                    <a:pt x="2998" y="458"/>
                  </a:cubicBezTo>
                  <a:cubicBezTo>
                    <a:pt x="3279" y="331"/>
                    <a:pt x="3560" y="178"/>
                    <a:pt x="3839" y="1"/>
                  </a:cubicBezTo>
                  <a:cubicBezTo>
                    <a:pt x="3839" y="0"/>
                    <a:pt x="3839" y="0"/>
                    <a:pt x="3839" y="0"/>
                  </a:cubicBezTo>
                  <a:cubicBezTo>
                    <a:pt x="2870" y="615"/>
                    <a:pt x="1698" y="1040"/>
                    <a:pt x="616" y="827"/>
                  </a:cubicBezTo>
                  <a:cubicBezTo>
                    <a:pt x="612" y="826"/>
                    <a:pt x="609" y="826"/>
                    <a:pt x="606" y="825"/>
                  </a:cubicBezTo>
                  <a:cubicBezTo>
                    <a:pt x="585" y="819"/>
                    <a:pt x="564" y="813"/>
                    <a:pt x="543" y="807"/>
                  </a:cubicBezTo>
                  <a:cubicBezTo>
                    <a:pt x="525" y="801"/>
                    <a:pt x="508" y="795"/>
                    <a:pt x="491" y="789"/>
                  </a:cubicBezTo>
                  <a:cubicBezTo>
                    <a:pt x="447" y="770"/>
                    <a:pt x="404" y="750"/>
                    <a:pt x="361" y="729"/>
                  </a:cubicBezTo>
                  <a:cubicBezTo>
                    <a:pt x="348" y="722"/>
                    <a:pt x="335" y="715"/>
                    <a:pt x="321" y="707"/>
                  </a:cubicBezTo>
                  <a:cubicBezTo>
                    <a:pt x="312" y="701"/>
                    <a:pt x="302" y="696"/>
                    <a:pt x="293" y="690"/>
                  </a:cubicBezTo>
                  <a:cubicBezTo>
                    <a:pt x="286" y="686"/>
                    <a:pt x="280" y="683"/>
                    <a:pt x="274" y="679"/>
                  </a:cubicBezTo>
                  <a:cubicBezTo>
                    <a:pt x="261" y="671"/>
                    <a:pt x="249" y="663"/>
                    <a:pt x="236" y="655"/>
                  </a:cubicBezTo>
                  <a:cubicBezTo>
                    <a:pt x="154" y="599"/>
                    <a:pt x="76" y="544"/>
                    <a:pt x="0" y="490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3" y="528"/>
                    <a:pt x="25" y="536"/>
                    <a:pt x="38" y="544"/>
                  </a:cubicBezTo>
                  <a:cubicBezTo>
                    <a:pt x="25" y="536"/>
                    <a:pt x="13" y="529"/>
                    <a:pt x="0" y="522"/>
                  </a:cubicBezTo>
                  <a:cubicBezTo>
                    <a:pt x="0" y="531"/>
                    <a:pt x="0" y="531"/>
                    <a:pt x="0" y="531"/>
                  </a:cubicBezTo>
                  <a:cubicBezTo>
                    <a:pt x="36" y="552"/>
                    <a:pt x="71" y="573"/>
                    <a:pt x="107" y="594"/>
                  </a:cubicBezTo>
                  <a:cubicBezTo>
                    <a:pt x="71" y="574"/>
                    <a:pt x="36" y="555"/>
                    <a:pt x="0" y="536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47" y="570"/>
                    <a:pt x="95" y="596"/>
                    <a:pt x="144" y="622"/>
                  </a:cubicBezTo>
                  <a:cubicBezTo>
                    <a:pt x="95" y="598"/>
                    <a:pt x="48" y="575"/>
                    <a:pt x="0" y="55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77" y="599"/>
                    <a:pt x="154" y="636"/>
                    <a:pt x="233" y="676"/>
                  </a:cubicBezTo>
                  <a:cubicBezTo>
                    <a:pt x="152" y="639"/>
                    <a:pt x="75" y="605"/>
                    <a:pt x="0" y="573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98" y="620"/>
                    <a:pt x="198" y="663"/>
                    <a:pt x="300" y="709"/>
                  </a:cubicBezTo>
                  <a:cubicBezTo>
                    <a:pt x="302" y="711"/>
                    <a:pt x="305" y="713"/>
                    <a:pt x="308" y="715"/>
                  </a:cubicBezTo>
                  <a:cubicBezTo>
                    <a:pt x="203" y="672"/>
                    <a:pt x="101" y="632"/>
                    <a:pt x="0" y="595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106" y="637"/>
                    <a:pt x="214" y="680"/>
                    <a:pt x="325" y="725"/>
                  </a:cubicBezTo>
                  <a:cubicBezTo>
                    <a:pt x="330" y="729"/>
                    <a:pt x="335" y="732"/>
                    <a:pt x="340" y="735"/>
                  </a:cubicBezTo>
                  <a:cubicBezTo>
                    <a:pt x="339" y="735"/>
                    <a:pt x="339" y="734"/>
                    <a:pt x="339" y="734"/>
                  </a:cubicBezTo>
                  <a:cubicBezTo>
                    <a:pt x="263" y="707"/>
                    <a:pt x="152" y="670"/>
                    <a:pt x="88" y="649"/>
                  </a:cubicBezTo>
                  <a:cubicBezTo>
                    <a:pt x="60" y="640"/>
                    <a:pt x="30" y="630"/>
                    <a:pt x="0" y="621"/>
                  </a:cubicBezTo>
                  <a:cubicBezTo>
                    <a:pt x="0" y="624"/>
                    <a:pt x="0" y="624"/>
                    <a:pt x="0" y="624"/>
                  </a:cubicBezTo>
                  <a:cubicBezTo>
                    <a:pt x="120" y="661"/>
                    <a:pt x="240" y="700"/>
                    <a:pt x="338" y="736"/>
                  </a:cubicBezTo>
                  <a:cubicBezTo>
                    <a:pt x="338" y="736"/>
                    <a:pt x="342" y="738"/>
                    <a:pt x="347" y="739"/>
                  </a:cubicBezTo>
                  <a:cubicBezTo>
                    <a:pt x="353" y="743"/>
                    <a:pt x="359" y="747"/>
                    <a:pt x="366" y="751"/>
                  </a:cubicBezTo>
                  <a:cubicBezTo>
                    <a:pt x="244" y="710"/>
                    <a:pt x="122" y="675"/>
                    <a:pt x="0" y="645"/>
                  </a:cubicBezTo>
                  <a:cubicBezTo>
                    <a:pt x="0" y="648"/>
                    <a:pt x="0" y="648"/>
                    <a:pt x="0" y="648"/>
                  </a:cubicBezTo>
                  <a:cubicBezTo>
                    <a:pt x="115" y="677"/>
                    <a:pt x="229" y="709"/>
                    <a:pt x="344" y="747"/>
                  </a:cubicBezTo>
                  <a:cubicBezTo>
                    <a:pt x="356" y="750"/>
                    <a:pt x="367" y="754"/>
                    <a:pt x="378" y="758"/>
                  </a:cubicBezTo>
                  <a:cubicBezTo>
                    <a:pt x="383" y="761"/>
                    <a:pt x="389" y="764"/>
                    <a:pt x="394" y="767"/>
                  </a:cubicBezTo>
                  <a:cubicBezTo>
                    <a:pt x="298" y="739"/>
                    <a:pt x="202" y="714"/>
                    <a:pt x="106" y="694"/>
                  </a:cubicBezTo>
                  <a:cubicBezTo>
                    <a:pt x="72" y="687"/>
                    <a:pt x="36" y="680"/>
                    <a:pt x="0" y="674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136" y="700"/>
                    <a:pt x="268" y="732"/>
                    <a:pt x="399" y="770"/>
                  </a:cubicBezTo>
                  <a:cubicBezTo>
                    <a:pt x="405" y="774"/>
                    <a:pt x="412" y="778"/>
                    <a:pt x="418" y="781"/>
                  </a:cubicBezTo>
                  <a:cubicBezTo>
                    <a:pt x="246" y="740"/>
                    <a:pt x="108" y="719"/>
                    <a:pt x="0" y="707"/>
                  </a:cubicBezTo>
                  <a:cubicBezTo>
                    <a:pt x="0" y="708"/>
                    <a:pt x="0" y="708"/>
                    <a:pt x="0" y="708"/>
                  </a:cubicBezTo>
                  <a:cubicBezTo>
                    <a:pt x="143" y="725"/>
                    <a:pt x="276" y="748"/>
                    <a:pt x="423" y="784"/>
                  </a:cubicBezTo>
                  <a:cubicBezTo>
                    <a:pt x="583" y="875"/>
                    <a:pt x="749" y="948"/>
                    <a:pt x="920" y="1004"/>
                  </a:cubicBezTo>
                  <a:cubicBezTo>
                    <a:pt x="1051" y="1047"/>
                    <a:pt x="1184" y="1079"/>
                    <a:pt x="1321" y="1101"/>
                  </a:cubicBezTo>
                  <a:cubicBezTo>
                    <a:pt x="1411" y="1101"/>
                    <a:pt x="1411" y="1101"/>
                    <a:pt x="1411" y="1101"/>
                  </a:cubicBezTo>
                  <a:cubicBezTo>
                    <a:pt x="1204" y="1075"/>
                    <a:pt x="995" y="1025"/>
                    <a:pt x="786" y="944"/>
                  </a:cubicBezTo>
                  <a:cubicBezTo>
                    <a:pt x="818" y="956"/>
                    <a:pt x="850" y="967"/>
                    <a:pt x="882" y="978"/>
                  </a:cubicBezTo>
                  <a:cubicBezTo>
                    <a:pt x="1083" y="1043"/>
                    <a:pt x="1292" y="1084"/>
                    <a:pt x="1508" y="1101"/>
                  </a:cubicBezTo>
                  <a:cubicBezTo>
                    <a:pt x="1963" y="1101"/>
                    <a:pt x="1963" y="1101"/>
                    <a:pt x="1963" y="1101"/>
                  </a:cubicBezTo>
                  <a:cubicBezTo>
                    <a:pt x="2341" y="1073"/>
                    <a:pt x="2737" y="977"/>
                    <a:pt x="3142" y="814"/>
                  </a:cubicBezTo>
                  <a:cubicBezTo>
                    <a:pt x="3402" y="710"/>
                    <a:pt x="3638" y="590"/>
                    <a:pt x="3839" y="475"/>
                  </a:cubicBezTo>
                  <a:cubicBezTo>
                    <a:pt x="3839" y="463"/>
                    <a:pt x="3839" y="463"/>
                    <a:pt x="3839" y="463"/>
                  </a:cubicBezTo>
                  <a:cubicBezTo>
                    <a:pt x="3627" y="585"/>
                    <a:pt x="3391" y="704"/>
                    <a:pt x="3139" y="805"/>
                  </a:cubicBezTo>
                  <a:cubicBezTo>
                    <a:pt x="2512" y="1056"/>
                    <a:pt x="1636" y="1252"/>
                    <a:pt x="771" y="927"/>
                  </a:cubicBezTo>
                  <a:cubicBezTo>
                    <a:pt x="794" y="936"/>
                    <a:pt x="818" y="944"/>
                    <a:pt x="841" y="951"/>
                  </a:cubicBezTo>
                  <a:cubicBezTo>
                    <a:pt x="1127" y="1044"/>
                    <a:pt x="1429" y="1088"/>
                    <a:pt x="1746" y="1083"/>
                  </a:cubicBezTo>
                  <a:cubicBezTo>
                    <a:pt x="2184" y="1075"/>
                    <a:pt x="2649" y="973"/>
                    <a:pt x="3128" y="779"/>
                  </a:cubicBezTo>
                  <a:cubicBezTo>
                    <a:pt x="3380" y="677"/>
                    <a:pt x="3620" y="554"/>
                    <a:pt x="3839" y="427"/>
                  </a:cubicBezTo>
                  <a:cubicBezTo>
                    <a:pt x="3839" y="417"/>
                    <a:pt x="3839" y="417"/>
                    <a:pt x="3839" y="417"/>
                  </a:cubicBezTo>
                  <a:cubicBezTo>
                    <a:pt x="3619" y="545"/>
                    <a:pt x="3378" y="667"/>
                    <a:pt x="3125" y="770"/>
                  </a:cubicBezTo>
                  <a:cubicBezTo>
                    <a:pt x="2498" y="1024"/>
                    <a:pt x="1616" y="1227"/>
                    <a:pt x="747" y="908"/>
                  </a:cubicBezTo>
                  <a:cubicBezTo>
                    <a:pt x="764" y="914"/>
                    <a:pt x="781" y="920"/>
                    <a:pt x="798" y="926"/>
                  </a:cubicBezTo>
                  <a:cubicBezTo>
                    <a:pt x="1097" y="1023"/>
                    <a:pt x="1414" y="1066"/>
                    <a:pt x="1746" y="1056"/>
                  </a:cubicBezTo>
                  <a:cubicBezTo>
                    <a:pt x="2180" y="1043"/>
                    <a:pt x="2640" y="937"/>
                    <a:pt x="3113" y="743"/>
                  </a:cubicBezTo>
                  <a:cubicBezTo>
                    <a:pt x="3354" y="644"/>
                    <a:pt x="3599" y="522"/>
                    <a:pt x="3839" y="381"/>
                  </a:cubicBezTo>
                  <a:cubicBezTo>
                    <a:pt x="3839" y="372"/>
                    <a:pt x="3839" y="372"/>
                    <a:pt x="3839" y="372"/>
                  </a:cubicBezTo>
                  <a:cubicBezTo>
                    <a:pt x="3619" y="501"/>
                    <a:pt x="3374" y="627"/>
                    <a:pt x="3110" y="735"/>
                  </a:cubicBezTo>
                  <a:cubicBezTo>
                    <a:pt x="2483" y="993"/>
                    <a:pt x="1595" y="1204"/>
                    <a:pt x="722" y="890"/>
                  </a:cubicBezTo>
                  <a:cubicBezTo>
                    <a:pt x="732" y="894"/>
                    <a:pt x="742" y="897"/>
                    <a:pt x="752" y="900"/>
                  </a:cubicBezTo>
                  <a:cubicBezTo>
                    <a:pt x="1064" y="1002"/>
                    <a:pt x="1397" y="1045"/>
                    <a:pt x="1746" y="1029"/>
                  </a:cubicBezTo>
                  <a:cubicBezTo>
                    <a:pt x="2175" y="1010"/>
                    <a:pt x="2631" y="902"/>
                    <a:pt x="3099" y="707"/>
                  </a:cubicBezTo>
                  <a:cubicBezTo>
                    <a:pt x="3366" y="596"/>
                    <a:pt x="3615" y="467"/>
                    <a:pt x="3839" y="334"/>
                  </a:cubicBezTo>
                  <a:cubicBezTo>
                    <a:pt x="3839" y="326"/>
                    <a:pt x="3839" y="326"/>
                    <a:pt x="3839" y="326"/>
                  </a:cubicBezTo>
                  <a:cubicBezTo>
                    <a:pt x="3614" y="459"/>
                    <a:pt x="3364" y="589"/>
                    <a:pt x="3096" y="700"/>
                  </a:cubicBezTo>
                  <a:cubicBezTo>
                    <a:pt x="2260" y="1047"/>
                    <a:pt x="1470" y="1114"/>
                    <a:pt x="783" y="902"/>
                  </a:cubicBezTo>
                  <a:cubicBezTo>
                    <a:pt x="1087" y="990"/>
                    <a:pt x="1412" y="1026"/>
                    <a:pt x="1750" y="1006"/>
                  </a:cubicBezTo>
                  <a:cubicBezTo>
                    <a:pt x="2175" y="981"/>
                    <a:pt x="2623" y="868"/>
                    <a:pt x="3086" y="674"/>
                  </a:cubicBezTo>
                  <a:cubicBezTo>
                    <a:pt x="3338" y="567"/>
                    <a:pt x="3590" y="438"/>
                    <a:pt x="3839" y="288"/>
                  </a:cubicBezTo>
                  <a:cubicBezTo>
                    <a:pt x="3839" y="281"/>
                    <a:pt x="3839" y="281"/>
                    <a:pt x="3839" y="281"/>
                  </a:cubicBezTo>
                  <a:cubicBezTo>
                    <a:pt x="2970" y="808"/>
                    <a:pt x="1781" y="1246"/>
                    <a:pt x="658" y="854"/>
                  </a:cubicBezTo>
                  <a:cubicBezTo>
                    <a:pt x="997" y="963"/>
                    <a:pt x="1360" y="1006"/>
                    <a:pt x="1744" y="978"/>
                  </a:cubicBezTo>
                  <a:cubicBezTo>
                    <a:pt x="2165" y="946"/>
                    <a:pt x="2612" y="829"/>
                    <a:pt x="3069" y="635"/>
                  </a:cubicBezTo>
                  <a:cubicBezTo>
                    <a:pt x="3327" y="525"/>
                    <a:pt x="3585" y="392"/>
                    <a:pt x="3839" y="238"/>
                  </a:cubicBezTo>
                  <a:cubicBezTo>
                    <a:pt x="3839" y="232"/>
                    <a:pt x="3839" y="232"/>
                    <a:pt x="3839" y="232"/>
                  </a:cubicBezTo>
                  <a:cubicBezTo>
                    <a:pt x="2947" y="774"/>
                    <a:pt x="1715" y="1237"/>
                    <a:pt x="576" y="824"/>
                  </a:cubicBezTo>
                  <a:cubicBezTo>
                    <a:pt x="575" y="823"/>
                    <a:pt x="574" y="823"/>
                    <a:pt x="572" y="822"/>
                  </a:cubicBezTo>
                  <a:cubicBezTo>
                    <a:pt x="579" y="824"/>
                    <a:pt x="585" y="826"/>
                    <a:pt x="591" y="828"/>
                  </a:cubicBezTo>
                  <a:cubicBezTo>
                    <a:pt x="950" y="945"/>
                    <a:pt x="1338" y="986"/>
                    <a:pt x="1746" y="949"/>
                  </a:cubicBezTo>
                  <a:cubicBezTo>
                    <a:pt x="2163" y="912"/>
                    <a:pt x="2604" y="794"/>
                    <a:pt x="3055" y="600"/>
                  </a:cubicBezTo>
                  <a:cubicBezTo>
                    <a:pt x="3331" y="481"/>
                    <a:pt x="3595" y="340"/>
                    <a:pt x="3839" y="190"/>
                  </a:cubicBezTo>
                  <a:cubicBezTo>
                    <a:pt x="3839" y="185"/>
                    <a:pt x="3839" y="185"/>
                    <a:pt x="3839" y="185"/>
                  </a:cubicBezTo>
                  <a:cubicBezTo>
                    <a:pt x="2929" y="745"/>
                    <a:pt x="1727" y="1186"/>
                    <a:pt x="607" y="829"/>
                  </a:cubicBezTo>
                  <a:cubicBezTo>
                    <a:pt x="758" y="873"/>
                    <a:pt x="914" y="904"/>
                    <a:pt x="1073" y="922"/>
                  </a:cubicBezTo>
                  <a:cubicBezTo>
                    <a:pt x="1288" y="946"/>
                    <a:pt x="1515" y="945"/>
                    <a:pt x="1746" y="921"/>
                  </a:cubicBezTo>
                  <a:cubicBezTo>
                    <a:pt x="2159" y="878"/>
                    <a:pt x="2594" y="757"/>
                    <a:pt x="3040" y="563"/>
                  </a:cubicBezTo>
                  <a:cubicBezTo>
                    <a:pt x="3235" y="478"/>
                    <a:pt x="3432" y="379"/>
                    <a:pt x="3627" y="268"/>
                  </a:cubicBezTo>
                  <a:cubicBezTo>
                    <a:pt x="3698" y="228"/>
                    <a:pt x="3768" y="186"/>
                    <a:pt x="3839" y="142"/>
                  </a:cubicBezTo>
                  <a:cubicBezTo>
                    <a:pt x="3839" y="139"/>
                    <a:pt x="3839" y="139"/>
                    <a:pt x="3839" y="139"/>
                  </a:cubicBezTo>
                  <a:cubicBezTo>
                    <a:pt x="2931" y="698"/>
                    <a:pt x="1735" y="1146"/>
                    <a:pt x="626" y="833"/>
                  </a:cubicBezTo>
                  <a:cubicBezTo>
                    <a:pt x="976" y="922"/>
                    <a:pt x="1352" y="944"/>
                    <a:pt x="1746" y="896"/>
                  </a:cubicBezTo>
                  <a:cubicBezTo>
                    <a:pt x="2155" y="847"/>
                    <a:pt x="2586" y="723"/>
                    <a:pt x="3026" y="529"/>
                  </a:cubicBezTo>
                  <a:cubicBezTo>
                    <a:pt x="3298" y="409"/>
                    <a:pt x="3570" y="264"/>
                    <a:pt x="3839" y="96"/>
                  </a:cubicBezTo>
                  <a:cubicBezTo>
                    <a:pt x="3839" y="93"/>
                    <a:pt x="3839" y="93"/>
                    <a:pt x="3839" y="93"/>
                  </a:cubicBezTo>
                  <a:cubicBezTo>
                    <a:pt x="2930" y="661"/>
                    <a:pt x="1756" y="1107"/>
                    <a:pt x="652" y="837"/>
                  </a:cubicBezTo>
                  <a:cubicBezTo>
                    <a:pt x="690" y="845"/>
                    <a:pt x="728" y="852"/>
                    <a:pt x="766" y="859"/>
                  </a:cubicBezTo>
                  <a:cubicBezTo>
                    <a:pt x="872" y="877"/>
                    <a:pt x="982" y="890"/>
                    <a:pt x="1092" y="896"/>
                  </a:cubicBezTo>
                  <a:cubicBezTo>
                    <a:pt x="1302" y="909"/>
                    <a:pt x="1522" y="899"/>
                    <a:pt x="1746" y="868"/>
                  </a:cubicBezTo>
                  <a:cubicBezTo>
                    <a:pt x="2151" y="813"/>
                    <a:pt x="2577" y="686"/>
                    <a:pt x="3012" y="492"/>
                  </a:cubicBezTo>
                  <a:cubicBezTo>
                    <a:pt x="3205" y="406"/>
                    <a:pt x="3401" y="306"/>
                    <a:pt x="3595" y="194"/>
                  </a:cubicBezTo>
                  <a:cubicBezTo>
                    <a:pt x="3676" y="147"/>
                    <a:pt x="3758" y="98"/>
                    <a:pt x="3839" y="47"/>
                  </a:cubicBezTo>
                  <a:cubicBezTo>
                    <a:pt x="3839" y="44"/>
                    <a:pt x="3839" y="44"/>
                    <a:pt x="3839" y="44"/>
                  </a:cubicBezTo>
                  <a:cubicBezTo>
                    <a:pt x="2937" y="610"/>
                    <a:pt x="1783" y="1062"/>
                    <a:pt x="690" y="843"/>
                  </a:cubicBezTo>
                  <a:cubicBezTo>
                    <a:pt x="1024" y="901"/>
                    <a:pt x="1378" y="900"/>
                    <a:pt x="1746" y="8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2" name="Freeform 332"/>
            <p:cNvSpPr>
              <a:spLocks/>
            </p:cNvSpPr>
            <p:nvPr/>
          </p:nvSpPr>
          <p:spPr bwMode="auto">
            <a:xfrm>
              <a:off x="3201988" y="6656388"/>
              <a:ext cx="825500" cy="203200"/>
            </a:xfrm>
            <a:custGeom>
              <a:avLst/>
              <a:gdLst>
                <a:gd name="T0" fmla="*/ 0 w 260"/>
                <a:gd name="T1" fmla="*/ 0 h 64"/>
                <a:gd name="T2" fmla="*/ 196 w 260"/>
                <a:gd name="T3" fmla="*/ 64 h 64"/>
                <a:gd name="T4" fmla="*/ 260 w 260"/>
                <a:gd name="T5" fmla="*/ 64 h 64"/>
                <a:gd name="T6" fmla="*/ 0 w 260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" h="64">
                  <a:moveTo>
                    <a:pt x="0" y="0"/>
                  </a:moveTo>
                  <a:cubicBezTo>
                    <a:pt x="196" y="64"/>
                    <a:pt x="196" y="64"/>
                    <a:pt x="196" y="64"/>
                  </a:cubicBezTo>
                  <a:cubicBezTo>
                    <a:pt x="260" y="64"/>
                    <a:pt x="260" y="64"/>
                    <a:pt x="260" y="64"/>
                  </a:cubicBezTo>
                  <a:cubicBezTo>
                    <a:pt x="150" y="44"/>
                    <a:pt x="63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2" y="685800"/>
            <a:ext cx="9144000" cy="2895600"/>
          </a:xfrm>
        </p:spPr>
        <p:txBody>
          <a:bodyPr lIns="0" anchor="b">
            <a:noAutofit/>
          </a:bodyPr>
          <a:lstStyle>
            <a:lvl1pPr algn="l">
              <a:lnSpc>
                <a:spcPct val="90000"/>
              </a:lnSpc>
              <a:defRPr sz="6600" b="1">
                <a:solidFill>
                  <a:schemeClr val="tx1"/>
                </a:solidFill>
                <a:effectLst>
                  <a:outerShdw blurRad="50800" dist="25400" dir="2700000" algn="br" rotWithShape="0">
                    <a:schemeClr val="bg2">
                      <a:lumMod val="50000"/>
                      <a:alpha val="50000"/>
                    </a:scheme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2" y="3657599"/>
            <a:ext cx="9144000" cy="1319214"/>
          </a:xfrm>
        </p:spPr>
        <p:txBody>
          <a:bodyPr lIns="0">
            <a:noAutofit/>
          </a:bodyPr>
          <a:lstStyle>
            <a:lvl1pPr marL="0" indent="0" algn="l">
              <a:buNone/>
              <a:defRPr sz="2800" cap="all" baseline="0">
                <a:solidFill>
                  <a:schemeClr val="tx1"/>
                </a:solidFill>
                <a:effectLst>
                  <a:outerShdw blurRad="50800" dist="25400" dir="2700000" algn="tr" rotWithShape="0">
                    <a:schemeClr val="bg2">
                      <a:lumMod val="50000"/>
                      <a:alpha val="50000"/>
                    </a:schemeClr>
                  </a:outerShdw>
                </a:effectLst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5/3/2016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00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274638"/>
            <a:ext cx="2628215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274638"/>
            <a:ext cx="7732286" cy="58975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5/3/2016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40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BB9F7-FE8F-4CB7-B90F-B7A115B006F6}" type="datetimeFigureOut">
              <a:rPr lang="en-US"/>
              <a:t>5/3/2016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8EBC-E876-4F75-A8E2-294E580032C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40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1676400"/>
            <a:ext cx="9144000" cy="3200400"/>
          </a:xfrm>
        </p:spPr>
        <p:txBody>
          <a:bodyPr lIns="0" anchor="b">
            <a:noAutofit/>
          </a:bodyPr>
          <a:lstStyle>
            <a:lvl1pPr algn="l">
              <a:defRPr sz="6600" b="1" cap="none" baseline="0">
                <a:solidFill>
                  <a:schemeClr val="tx1"/>
                </a:solidFill>
                <a:effectLst>
                  <a:outerShdw blurRad="50800" dist="25400" dir="2700000" algn="br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9144000" cy="982980"/>
          </a:xfrm>
        </p:spPr>
        <p:txBody>
          <a:bodyPr lIns="0" anchor="t">
            <a:normAutofit/>
          </a:bodyPr>
          <a:lstStyle>
            <a:lvl1pPr marL="0" indent="0">
              <a:buNone/>
              <a:defRPr sz="2800" cap="all" baseline="0">
                <a:solidFill>
                  <a:schemeClr val="tx1"/>
                </a:solidFill>
                <a:effectLst>
                  <a:outerShdw blurRad="50800" dist="25400" dir="2700000" algn="tr" rotWithShape="0">
                    <a:schemeClr val="bg2">
                      <a:lumMod val="50000"/>
                      <a:alpha val="50000"/>
                    </a:schemeClr>
                  </a:outerShdw>
                </a:effectLst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A9C7-C274-4F50-89C9-83BDB06EDB81}" type="datetime1">
              <a:rPr lang="en-US"/>
              <a:t>5/3/2016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7942-5B1B-4E74-B3CD-25BF9B0ABE25}" type="slidenum">
              <a:rPr/>
              <a:t>‹Nº›</a:t>
            </a:fld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828800"/>
            <a:ext cx="4480560" cy="4191000"/>
          </a:xfrm>
        </p:spPr>
        <p:txBody>
          <a:bodyPr/>
          <a:lstStyle>
            <a:lvl1pPr>
              <a:defRPr sz="2399"/>
            </a:lvl1pPr>
            <a:lvl2pPr>
              <a:defRPr sz="22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5853" y="1828800"/>
            <a:ext cx="4480560" cy="4191000"/>
          </a:xfrm>
        </p:spPr>
        <p:txBody>
          <a:bodyPr/>
          <a:lstStyle>
            <a:lvl1pPr>
              <a:defRPr sz="2399"/>
            </a:lvl1pPr>
            <a:lvl2pPr>
              <a:defRPr sz="22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5/3/2016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832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480560" cy="8382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600" b="0" cap="all" baseline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80560" cy="3276600"/>
          </a:xfrm>
        </p:spPr>
        <p:txBody>
          <a:bodyPr/>
          <a:lstStyle>
            <a:lvl1pPr>
              <a:defRPr sz="2399"/>
            </a:lvl1pPr>
            <a:lvl2pPr>
              <a:defRPr sz="22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5853" y="1828800"/>
            <a:ext cx="4480560" cy="8382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600" b="0" cap="all" baseline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5853" y="2743200"/>
            <a:ext cx="4480560" cy="3276600"/>
          </a:xfrm>
        </p:spPr>
        <p:txBody>
          <a:bodyPr/>
          <a:lstStyle>
            <a:lvl1pPr>
              <a:defRPr sz="2399"/>
            </a:lvl1pPr>
            <a:lvl2pPr>
              <a:defRPr sz="22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5/3/2016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‹Nº›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2632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402276"/>
            <a:ext cx="9144000" cy="11604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40" name="Date Placeholder 2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A9C7-C274-4F50-89C9-83BDB06EDB81}" type="datetime1">
              <a:rPr lang="en-US"/>
              <a:t>5/3/2016</a:t>
            </a:fld>
            <a:endParaRPr/>
          </a:p>
        </p:txBody>
      </p:sp>
      <p:sp>
        <p:nvSpPr>
          <p:cNvPr id="241" name="Footer Placeholder 2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42" name="Slide Number Placeholder 2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7942-5B1B-4E74-B3CD-25BF9B0ABE25}" type="slidenum">
              <a:rPr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7DBB-F8DB-48F4-997A-49FAD7ECC765}" type="datetime1">
              <a:rPr lang="en-US"/>
              <a:t>5/3/2016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7942-5B1B-4E74-B3CD-25BF9B0ABE25}" type="slidenum">
              <a:rPr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741872"/>
            <a:ext cx="4190998" cy="2687128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1012" y="761999"/>
            <a:ext cx="5562601" cy="52578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4" y="3581400"/>
            <a:ext cx="4190998" cy="2438400"/>
          </a:xfrm>
        </p:spPr>
        <p:txBody>
          <a:bodyPr>
            <a:normAutofit/>
          </a:bodyPr>
          <a:lstStyle>
            <a:lvl1pPr marL="0" indent="0">
              <a:spcBef>
                <a:spcPts val="18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3884F-698C-4153-AB67-9A0F214F106F}" type="datetimeFigureOut">
              <a:rPr lang="en-US"/>
              <a:t>5/3/2016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FEA86-1680-48AE-B31F-3E3431F3A323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84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741872"/>
            <a:ext cx="4190999" cy="2687128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61013" y="762000"/>
            <a:ext cx="5562600" cy="5257800"/>
          </a:xfrm>
          <a:solidFill>
            <a:schemeClr val="bg2">
              <a:lumMod val="75000"/>
            </a:schemeClr>
          </a:solidFill>
          <a:ln w="50800">
            <a:noFill/>
            <a:miter lim="800000"/>
          </a:ln>
          <a:effectLst>
            <a:outerShdw blurRad="114300" dist="38100" dir="2700000" algn="t" rotWithShape="0">
              <a:prstClr val="black">
                <a:alpha val="42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2" y="3581400"/>
            <a:ext cx="4190999" cy="2438400"/>
          </a:xfrm>
        </p:spPr>
        <p:txBody>
          <a:bodyPr>
            <a:normAutofit/>
          </a:bodyPr>
          <a:lstStyle>
            <a:lvl1pPr marL="0" indent="0">
              <a:spcBef>
                <a:spcPts val="18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6" name="Date Placeholder 8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A9C7-C274-4F50-89C9-83BDB06EDB81}" type="datetime1">
              <a:rPr lang="en-US"/>
              <a:t>5/3/2016</a:t>
            </a:fld>
            <a:endParaRPr/>
          </a:p>
        </p:txBody>
      </p:sp>
      <p:sp>
        <p:nvSpPr>
          <p:cNvPr id="87" name="Footer Placeholder 8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0" name="Slide Number Placeholder 8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7942-5B1B-4E74-B3CD-25BF9B0ABE25}" type="slidenum">
              <a:rPr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Freeform 330"/>
          <p:cNvSpPr>
            <a:spLocks/>
          </p:cNvSpPr>
          <p:nvPr/>
        </p:nvSpPr>
        <p:spPr bwMode="auto">
          <a:xfrm>
            <a:off x="0" y="5525050"/>
            <a:ext cx="12198033" cy="1331045"/>
          </a:xfrm>
          <a:custGeom>
            <a:avLst/>
            <a:gdLst/>
            <a:ahLst/>
            <a:cxnLst/>
            <a:rect l="l" t="t" r="r" b="b"/>
            <a:pathLst>
              <a:path w="12198033" h="1331045">
                <a:moveTo>
                  <a:pt x="12198033" y="1196494"/>
                </a:moveTo>
                <a:lnTo>
                  <a:pt x="12198033" y="1227876"/>
                </a:lnTo>
                <a:lnTo>
                  <a:pt x="11731068" y="1331045"/>
                </a:lnTo>
                <a:lnTo>
                  <a:pt x="11571667" y="1331045"/>
                </a:lnTo>
                <a:cubicBezTo>
                  <a:pt x="11784654" y="1288747"/>
                  <a:pt x="11993493" y="1243425"/>
                  <a:pt x="12198033" y="1196494"/>
                </a:cubicBezTo>
                <a:close/>
                <a:moveTo>
                  <a:pt x="12198033" y="1079784"/>
                </a:moveTo>
                <a:lnTo>
                  <a:pt x="12198033" y="1108141"/>
                </a:lnTo>
                <a:cubicBezTo>
                  <a:pt x="11849183" y="1191043"/>
                  <a:pt x="11502302" y="1266003"/>
                  <a:pt x="11157281" y="1331045"/>
                </a:cubicBezTo>
                <a:lnTo>
                  <a:pt x="10998330" y="1331045"/>
                </a:lnTo>
                <a:cubicBezTo>
                  <a:pt x="11412550" y="1255509"/>
                  <a:pt x="11813177" y="1170340"/>
                  <a:pt x="12198033" y="1079784"/>
                </a:cubicBezTo>
                <a:close/>
                <a:moveTo>
                  <a:pt x="12198033" y="961224"/>
                </a:moveTo>
                <a:lnTo>
                  <a:pt x="12198033" y="986997"/>
                </a:lnTo>
                <a:cubicBezTo>
                  <a:pt x="11645354" y="1122020"/>
                  <a:pt x="11097391" y="1237456"/>
                  <a:pt x="10554898" y="1331045"/>
                </a:cubicBezTo>
                <a:lnTo>
                  <a:pt x="10390409" y="1331045"/>
                </a:lnTo>
                <a:cubicBezTo>
                  <a:pt x="11023530" y="1226457"/>
                  <a:pt x="11628699" y="1099423"/>
                  <a:pt x="12198033" y="961224"/>
                </a:cubicBezTo>
                <a:close/>
                <a:moveTo>
                  <a:pt x="12198033" y="841023"/>
                </a:moveTo>
                <a:lnTo>
                  <a:pt x="12198033" y="866683"/>
                </a:lnTo>
                <a:cubicBezTo>
                  <a:pt x="11424787" y="1060536"/>
                  <a:pt x="10660468" y="1216046"/>
                  <a:pt x="9908372" y="1331045"/>
                </a:cubicBezTo>
                <a:lnTo>
                  <a:pt x="9738431" y="1331045"/>
                </a:lnTo>
                <a:cubicBezTo>
                  <a:pt x="10544680" y="1212098"/>
                  <a:pt x="11365537" y="1048753"/>
                  <a:pt x="12198033" y="841023"/>
                </a:cubicBezTo>
                <a:close/>
                <a:moveTo>
                  <a:pt x="12198033" y="736999"/>
                </a:moveTo>
                <a:lnTo>
                  <a:pt x="12198033" y="754688"/>
                </a:lnTo>
                <a:cubicBezTo>
                  <a:pt x="11208022" y="1008553"/>
                  <a:pt x="10234985" y="1202065"/>
                  <a:pt x="9282858" y="1331045"/>
                </a:cubicBezTo>
                <a:lnTo>
                  <a:pt x="9147179" y="1331045"/>
                </a:lnTo>
                <a:cubicBezTo>
                  <a:pt x="10191953" y="1195709"/>
                  <a:pt x="11214463" y="989995"/>
                  <a:pt x="12198033" y="736999"/>
                </a:cubicBezTo>
                <a:close/>
                <a:moveTo>
                  <a:pt x="12198033" y="605891"/>
                </a:moveTo>
                <a:lnTo>
                  <a:pt x="12198033" y="620405"/>
                </a:lnTo>
                <a:cubicBezTo>
                  <a:pt x="10916468" y="957253"/>
                  <a:pt x="9656814" y="1196289"/>
                  <a:pt x="8437575" y="1331045"/>
                </a:cubicBezTo>
                <a:lnTo>
                  <a:pt x="8297530" y="1331045"/>
                </a:lnTo>
                <a:cubicBezTo>
                  <a:pt x="9636153" y="1193329"/>
                  <a:pt x="10948162" y="935934"/>
                  <a:pt x="12198033" y="605891"/>
                </a:cubicBezTo>
                <a:close/>
                <a:moveTo>
                  <a:pt x="12198033" y="484817"/>
                </a:moveTo>
                <a:lnTo>
                  <a:pt x="12198033" y="500918"/>
                </a:lnTo>
                <a:cubicBezTo>
                  <a:pt x="10548187" y="943710"/>
                  <a:pt x="8934515" y="1223873"/>
                  <a:pt x="7392761" y="1331045"/>
                </a:cubicBezTo>
                <a:lnTo>
                  <a:pt x="7210925" y="1331045"/>
                </a:lnTo>
                <a:cubicBezTo>
                  <a:pt x="8917741" y="1224223"/>
                  <a:pt x="10601963" y="914695"/>
                  <a:pt x="12198033" y="484817"/>
                </a:cubicBezTo>
                <a:close/>
                <a:moveTo>
                  <a:pt x="12198033" y="0"/>
                </a:moveTo>
                <a:lnTo>
                  <a:pt x="12198033" y="6190"/>
                </a:lnTo>
                <a:cubicBezTo>
                  <a:pt x="10484135" y="511501"/>
                  <a:pt x="8802601" y="851467"/>
                  <a:pt x="7190245" y="1023081"/>
                </a:cubicBezTo>
                <a:cubicBezTo>
                  <a:pt x="5564292" y="1196887"/>
                  <a:pt x="4000196" y="1199936"/>
                  <a:pt x="2524467" y="1023081"/>
                </a:cubicBezTo>
                <a:cubicBezTo>
                  <a:pt x="5767255" y="1471487"/>
                  <a:pt x="9131567" y="997348"/>
                  <a:pt x="12198033" y="112614"/>
                </a:cubicBezTo>
                <a:lnTo>
                  <a:pt x="12198033" y="125781"/>
                </a:lnTo>
                <a:cubicBezTo>
                  <a:pt x="10479766" y="620898"/>
                  <a:pt x="8797574" y="948672"/>
                  <a:pt x="7190245" y="1099312"/>
                </a:cubicBezTo>
                <a:cubicBezTo>
                  <a:pt x="6200534" y="1193837"/>
                  <a:pt x="5228497" y="1224330"/>
                  <a:pt x="4300644" y="1184690"/>
                </a:cubicBezTo>
                <a:cubicBezTo>
                  <a:pt x="3814626" y="1166395"/>
                  <a:pt x="3328607" y="1126755"/>
                  <a:pt x="2860262" y="1071869"/>
                </a:cubicBezTo>
                <a:cubicBezTo>
                  <a:pt x="2692365" y="1050524"/>
                  <a:pt x="2524467" y="1029180"/>
                  <a:pt x="2356570" y="1004786"/>
                </a:cubicBezTo>
                <a:cubicBezTo>
                  <a:pt x="5648013" y="1560318"/>
                  <a:pt x="9080277" y="1121784"/>
                  <a:pt x="12198033" y="243599"/>
                </a:cubicBezTo>
                <a:lnTo>
                  <a:pt x="12198033" y="254307"/>
                </a:lnTo>
                <a:cubicBezTo>
                  <a:pt x="10479035" y="738495"/>
                  <a:pt x="8796253" y="1051905"/>
                  <a:pt x="7190245" y="1184690"/>
                </a:cubicBezTo>
                <a:cubicBezTo>
                  <a:pt x="5449415" y="1331052"/>
                  <a:pt x="3788115" y="1263969"/>
                  <a:pt x="2241693" y="992589"/>
                </a:cubicBezTo>
                <a:cubicBezTo>
                  <a:pt x="5555679" y="1638083"/>
                  <a:pt x="9045497" y="1222147"/>
                  <a:pt x="12198033" y="356032"/>
                </a:cubicBezTo>
                <a:lnTo>
                  <a:pt x="12198033" y="372908"/>
                </a:lnTo>
                <a:cubicBezTo>
                  <a:pt x="10475672" y="846233"/>
                  <a:pt x="8795354" y="1145588"/>
                  <a:pt x="7190245" y="1260920"/>
                </a:cubicBezTo>
                <a:cubicBezTo>
                  <a:pt x="6169606" y="1334101"/>
                  <a:pt x="5166641" y="1337151"/>
                  <a:pt x="4216695" y="1263969"/>
                </a:cubicBezTo>
                <a:cubicBezTo>
                  <a:pt x="3514178" y="1209084"/>
                  <a:pt x="2824915" y="1114558"/>
                  <a:pt x="2157744" y="980392"/>
                </a:cubicBezTo>
                <a:cubicBezTo>
                  <a:pt x="2983516" y="1162044"/>
                  <a:pt x="3819377" y="1275938"/>
                  <a:pt x="4657682" y="1331045"/>
                </a:cubicBezTo>
                <a:lnTo>
                  <a:pt x="4481479" y="1331045"/>
                </a:lnTo>
                <a:cubicBezTo>
                  <a:pt x="3656148" y="1268940"/>
                  <a:pt x="2856523" y="1150409"/>
                  <a:pt x="2087051" y="977343"/>
                </a:cubicBezTo>
                <a:cubicBezTo>
                  <a:pt x="2060541" y="971245"/>
                  <a:pt x="2034031" y="965146"/>
                  <a:pt x="2003102" y="959048"/>
                </a:cubicBezTo>
                <a:cubicBezTo>
                  <a:pt x="2011939" y="962097"/>
                  <a:pt x="2016357" y="962097"/>
                  <a:pt x="2020776" y="965146"/>
                </a:cubicBezTo>
                <a:cubicBezTo>
                  <a:pt x="2693419" y="1133468"/>
                  <a:pt x="3373403" y="1254070"/>
                  <a:pt x="4056351" y="1331045"/>
                </a:cubicBezTo>
                <a:lnTo>
                  <a:pt x="4007137" y="1331045"/>
                </a:lnTo>
                <a:cubicBezTo>
                  <a:pt x="3452862" y="1266043"/>
                  <a:pt x="2911375" y="1173851"/>
                  <a:pt x="2383080" y="1056623"/>
                </a:cubicBezTo>
                <a:cubicBezTo>
                  <a:pt x="2860989" y="1171751"/>
                  <a:pt x="3341603" y="1263400"/>
                  <a:pt x="3823766" y="1331045"/>
                </a:cubicBezTo>
                <a:lnTo>
                  <a:pt x="3673814" y="1331045"/>
                </a:lnTo>
                <a:cubicBezTo>
                  <a:pt x="3424567" y="1294913"/>
                  <a:pt x="3178451" y="1251546"/>
                  <a:pt x="2935374" y="1202985"/>
                </a:cubicBezTo>
                <a:cubicBezTo>
                  <a:pt x="3160719" y="1250976"/>
                  <a:pt x="3388573" y="1294278"/>
                  <a:pt x="3619140" y="1331045"/>
                </a:cubicBezTo>
                <a:lnTo>
                  <a:pt x="3470205" y="1331045"/>
                </a:lnTo>
                <a:cubicBezTo>
                  <a:pt x="3254905" y="1294187"/>
                  <a:pt x="3042011" y="1251324"/>
                  <a:pt x="2831395" y="1203735"/>
                </a:cubicBezTo>
                <a:lnTo>
                  <a:pt x="2665855" y="1166395"/>
                </a:lnTo>
                <a:cubicBezTo>
                  <a:pt x="2710038" y="1178591"/>
                  <a:pt x="2754222" y="1187739"/>
                  <a:pt x="2798405" y="1196887"/>
                </a:cubicBezTo>
                <a:lnTo>
                  <a:pt x="2831395" y="1203735"/>
                </a:lnTo>
                <a:cubicBezTo>
                  <a:pt x="3026164" y="1252537"/>
                  <a:pt x="3221677" y="1294670"/>
                  <a:pt x="3417529" y="1331045"/>
                </a:cubicBezTo>
                <a:lnTo>
                  <a:pt x="3268386" y="1331045"/>
                </a:lnTo>
                <a:cubicBezTo>
                  <a:pt x="3185950" y="1316178"/>
                  <a:pt x="3104226" y="1298672"/>
                  <a:pt x="3022804" y="1280541"/>
                </a:cubicBezTo>
                <a:cubicBezTo>
                  <a:pt x="2940474" y="1262134"/>
                  <a:pt x="2858380" y="1242071"/>
                  <a:pt x="2776313" y="1221280"/>
                </a:cubicBezTo>
                <a:cubicBezTo>
                  <a:pt x="2851425" y="1239576"/>
                  <a:pt x="2926537" y="1257871"/>
                  <a:pt x="3001649" y="1276166"/>
                </a:cubicBezTo>
                <a:lnTo>
                  <a:pt x="3022804" y="1280541"/>
                </a:lnTo>
                <a:lnTo>
                  <a:pt x="3258162" y="1331045"/>
                </a:lnTo>
                <a:lnTo>
                  <a:pt x="3101398" y="1331045"/>
                </a:lnTo>
                <a:cubicBezTo>
                  <a:pt x="3027997" y="1316434"/>
                  <a:pt x="2954075" y="1298585"/>
                  <a:pt x="2882354" y="1279216"/>
                </a:cubicBezTo>
                <a:lnTo>
                  <a:pt x="3101039" y="1331045"/>
                </a:lnTo>
                <a:lnTo>
                  <a:pt x="2819650" y="1331045"/>
                </a:lnTo>
                <a:cubicBezTo>
                  <a:pt x="2316348" y="1194470"/>
                  <a:pt x="1824455" y="1031459"/>
                  <a:pt x="1344768" y="843177"/>
                </a:cubicBezTo>
                <a:cubicBezTo>
                  <a:pt x="877686" y="764236"/>
                  <a:pt x="442595" y="705795"/>
                  <a:pt x="0" y="660447"/>
                </a:cubicBezTo>
                <a:lnTo>
                  <a:pt x="0" y="656764"/>
                </a:lnTo>
                <a:cubicBezTo>
                  <a:pt x="377874" y="694662"/>
                  <a:pt x="817021" y="750847"/>
                  <a:pt x="1322676" y="834030"/>
                </a:cubicBezTo>
                <a:cubicBezTo>
                  <a:pt x="1296166" y="824882"/>
                  <a:pt x="1265238" y="812685"/>
                  <a:pt x="1238728" y="800488"/>
                </a:cubicBezTo>
                <a:cubicBezTo>
                  <a:pt x="829615" y="718589"/>
                  <a:pt x="418296" y="645829"/>
                  <a:pt x="0" y="583871"/>
                </a:cubicBezTo>
                <a:lnTo>
                  <a:pt x="0" y="577715"/>
                </a:lnTo>
                <a:cubicBezTo>
                  <a:pt x="405627" y="636456"/>
                  <a:pt x="811131" y="709719"/>
                  <a:pt x="1216636" y="791341"/>
                </a:cubicBezTo>
                <a:cubicBezTo>
                  <a:pt x="1194544" y="782193"/>
                  <a:pt x="1168034" y="773045"/>
                  <a:pt x="1145942" y="763898"/>
                </a:cubicBezTo>
                <a:cubicBezTo>
                  <a:pt x="1097340" y="751701"/>
                  <a:pt x="1048739" y="739504"/>
                  <a:pt x="995718" y="730356"/>
                </a:cubicBezTo>
                <a:cubicBezTo>
                  <a:pt x="662862" y="654451"/>
                  <a:pt x="331903" y="586398"/>
                  <a:pt x="0" y="525497"/>
                </a:cubicBezTo>
                <a:lnTo>
                  <a:pt x="0" y="515954"/>
                </a:lnTo>
                <a:cubicBezTo>
                  <a:pt x="364641" y="581994"/>
                  <a:pt x="728782" y="658099"/>
                  <a:pt x="1092922" y="742553"/>
                </a:cubicBezTo>
                <a:cubicBezTo>
                  <a:pt x="1061994" y="730356"/>
                  <a:pt x="1035484" y="718160"/>
                  <a:pt x="1008974" y="705963"/>
                </a:cubicBezTo>
                <a:cubicBezTo>
                  <a:pt x="986916" y="702918"/>
                  <a:pt x="969262" y="696834"/>
                  <a:pt x="969208" y="696815"/>
                </a:cubicBezTo>
                <a:cubicBezTo>
                  <a:pt x="679894" y="623469"/>
                  <a:pt x="347184" y="546040"/>
                  <a:pt x="0" y="469406"/>
                </a:cubicBezTo>
                <a:lnTo>
                  <a:pt x="0" y="462322"/>
                </a:lnTo>
                <a:cubicBezTo>
                  <a:pt x="285172" y="527372"/>
                  <a:pt x="682319" y="619356"/>
                  <a:pt x="968950" y="689582"/>
                </a:cubicBezTo>
                <a:cubicBezTo>
                  <a:pt x="971885" y="691215"/>
                  <a:pt x="974965" y="692491"/>
                  <a:pt x="978045" y="693766"/>
                </a:cubicBezTo>
                <a:lnTo>
                  <a:pt x="973627" y="690717"/>
                </a:lnTo>
                <a:lnTo>
                  <a:pt x="968950" y="689582"/>
                </a:lnTo>
                <a:lnTo>
                  <a:pt x="911770" y="663274"/>
                </a:lnTo>
                <a:cubicBezTo>
                  <a:pt x="603081" y="576909"/>
                  <a:pt x="299644" y="492960"/>
                  <a:pt x="0" y="415049"/>
                </a:cubicBezTo>
                <a:lnTo>
                  <a:pt x="0" y="403870"/>
                </a:lnTo>
                <a:cubicBezTo>
                  <a:pt x="275445" y="476181"/>
                  <a:pt x="553584" y="552778"/>
                  <a:pt x="836658" y="632781"/>
                </a:cubicBezTo>
                <a:cubicBezTo>
                  <a:pt x="823403" y="626683"/>
                  <a:pt x="810148" y="620585"/>
                  <a:pt x="801311" y="614486"/>
                </a:cubicBezTo>
                <a:cubicBezTo>
                  <a:pt x="531054" y="530373"/>
                  <a:pt x="263975" y="449550"/>
                  <a:pt x="0" y="370949"/>
                </a:cubicBezTo>
                <a:lnTo>
                  <a:pt x="0" y="357127"/>
                </a:lnTo>
                <a:cubicBezTo>
                  <a:pt x="165011" y="407422"/>
                  <a:pt x="333101" y="459584"/>
                  <a:pt x="505282" y="513862"/>
                </a:cubicBezTo>
                <a:lnTo>
                  <a:pt x="0" y="340995"/>
                </a:lnTo>
                <a:lnTo>
                  <a:pt x="0" y="311409"/>
                </a:lnTo>
                <a:cubicBezTo>
                  <a:pt x="37143" y="323887"/>
                  <a:pt x="74462" y="336499"/>
                  <a:pt x="112048" y="349204"/>
                </a:cubicBezTo>
                <a:lnTo>
                  <a:pt x="0" y="307856"/>
                </a:lnTo>
                <a:lnTo>
                  <a:pt x="0" y="202082"/>
                </a:lnTo>
                <a:cubicBezTo>
                  <a:pt x="169306" y="283978"/>
                  <a:pt x="341819" y="366541"/>
                  <a:pt x="518537" y="449829"/>
                </a:cubicBezTo>
                <a:cubicBezTo>
                  <a:pt x="575975" y="474222"/>
                  <a:pt x="628995" y="498616"/>
                  <a:pt x="686434" y="523010"/>
                </a:cubicBezTo>
                <a:cubicBezTo>
                  <a:pt x="712944" y="535207"/>
                  <a:pt x="739454" y="544354"/>
                  <a:pt x="770382" y="556551"/>
                </a:cubicBezTo>
                <a:cubicBezTo>
                  <a:pt x="810148" y="574846"/>
                  <a:pt x="854331" y="590092"/>
                  <a:pt x="894096" y="608388"/>
                </a:cubicBezTo>
                <a:cubicBezTo>
                  <a:pt x="955953" y="632781"/>
                  <a:pt x="1013392" y="654126"/>
                  <a:pt x="1070830" y="675471"/>
                </a:cubicBezTo>
                <a:cubicBezTo>
                  <a:pt x="1260819" y="739504"/>
                  <a:pt x="1450808" y="800488"/>
                  <a:pt x="1645216" y="858424"/>
                </a:cubicBezTo>
                <a:cubicBezTo>
                  <a:pt x="1720328" y="876719"/>
                  <a:pt x="1795440" y="895014"/>
                  <a:pt x="1874970" y="913309"/>
                </a:cubicBezTo>
                <a:cubicBezTo>
                  <a:pt x="1967755" y="931605"/>
                  <a:pt x="2060541" y="949900"/>
                  <a:pt x="2153326" y="968195"/>
                </a:cubicBezTo>
                <a:cubicBezTo>
                  <a:pt x="2166581" y="971245"/>
                  <a:pt x="2179836" y="971245"/>
                  <a:pt x="2197509" y="974294"/>
                </a:cubicBezTo>
                <a:cubicBezTo>
                  <a:pt x="5483281" y="1420688"/>
                  <a:pt x="8956898" y="948095"/>
                  <a:pt x="1219803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2" y="402276"/>
            <a:ext cx="9144000" cy="11604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33635" y="6413501"/>
            <a:ext cx="1242177" cy="250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01A9C7-C274-4F50-89C9-83BDB06EDB81}" type="datetime1">
              <a:rPr lang="en-US"/>
              <a:pPr/>
              <a:t>5/3/2016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6576" y="6413501"/>
            <a:ext cx="6777636" cy="250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13501"/>
            <a:ext cx="854940" cy="250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BBE7942-5B1B-4E74-B3CD-25BF9B0ABE25}" type="slidenum">
              <a:rPr/>
              <a:pPr/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3" r:id="rId3"/>
    <p:sldLayoutId id="2147483675" r:id="rId4"/>
    <p:sldLayoutId id="2147483676" r:id="rId5"/>
    <p:sldLayoutId id="2147483667" r:id="rId6"/>
    <p:sldLayoutId id="2147483668" r:id="rId7"/>
    <p:sldLayoutId id="2147483674" r:id="rId8"/>
    <p:sldLayoutId id="2147483670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baseline="0">
          <a:solidFill>
            <a:schemeClr val="tx1"/>
          </a:solidFill>
          <a:effectLst>
            <a:outerShdw blurRad="38100" dist="38100" dir="2700000" algn="br" rotWithShape="0">
              <a:schemeClr val="bg2">
                <a:lumMod val="50000"/>
                <a:alpha val="43000"/>
              </a:scheme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50800" dist="38100" dir="2700000" algn="tr" rotWithShape="0">
              <a:schemeClr val="bg2">
                <a:lumMod val="50000"/>
                <a:alpha val="43000"/>
              </a:schemeClr>
            </a:outerShdw>
          </a:effectLst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Font typeface="Arial" pitchFamily="34" charset="0"/>
        <a:buChar char="•"/>
        <a:defRPr sz="2200" kern="1200">
          <a:solidFill>
            <a:schemeClr val="tx1"/>
          </a:solidFill>
          <a:effectLst>
            <a:outerShdw blurRad="50800" dist="38100" dir="2700000" algn="tr" rotWithShape="0">
              <a:schemeClr val="bg2">
                <a:lumMod val="50000"/>
                <a:alpha val="43000"/>
              </a:schemeClr>
            </a:outerShdw>
          </a:effectLst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r" rotWithShape="0">
              <a:schemeClr val="bg2">
                <a:lumMod val="50000"/>
                <a:alpha val="43000"/>
              </a:schemeClr>
            </a:outerShdw>
          </a:effectLst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tabLst/>
        <a:defRPr sz="1600" kern="1200">
          <a:solidFill>
            <a:schemeClr val="tx1"/>
          </a:solidFill>
          <a:effectLst>
            <a:outerShdw blurRad="50800" dist="38100" dir="2700000" algn="tr" rotWithShape="0">
              <a:schemeClr val="bg2">
                <a:lumMod val="50000"/>
                <a:alpha val="43000"/>
              </a:schemeClr>
            </a:outerShdw>
          </a:effectLst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r" rotWithShape="0">
              <a:schemeClr val="bg2">
                <a:lumMod val="50000"/>
                <a:alpha val="43000"/>
              </a:schemeClr>
            </a:outerShdw>
          </a:effectLst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 baseline="0">
          <a:solidFill>
            <a:schemeClr val="tx1"/>
          </a:solidFill>
          <a:effectLst>
            <a:outerShdw blurRad="50800" dist="12700" dir="8100000" algn="tr" rotWithShape="0">
              <a:schemeClr val="bg2">
                <a:lumMod val="50000"/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 baseline="0">
          <a:solidFill>
            <a:schemeClr val="tx1"/>
          </a:solidFill>
          <a:effectLst>
            <a:outerShdw blurRad="50800" dist="12700" dir="8100000" algn="tr" rotWithShape="0">
              <a:schemeClr val="bg2">
                <a:lumMod val="50000"/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 baseline="0">
          <a:solidFill>
            <a:schemeClr val="tx1"/>
          </a:solidFill>
          <a:effectLst>
            <a:outerShdw blurRad="50800" dist="12700" dir="8100000" algn="tr" rotWithShape="0">
              <a:schemeClr val="bg2">
                <a:lumMod val="50000"/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effectLst>
            <a:outerShdw blurRad="50800" dist="12700" dir="8100000" algn="tr" rotWithShape="0">
              <a:schemeClr val="bg2">
                <a:lumMod val="50000"/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s-ES" sz="6600" b="1" i="0" baseline="0" noProof="1">
                <a:solidFill>
                  <a:schemeClr val="tx1"/>
                </a:solidFill>
                <a:effectLst>
                  <a:outerShdw blurRad="50800" dist="25400" dir="2700000" algn="br">
                    <a:srgbClr val="626817">
                      <a:alpha val="50000"/>
                      <a:lumMod val="50000"/>
                    </a:srgbClr>
                  </a:outerShdw>
                </a:effectLst>
                <a:latin typeface="Constantia"/>
                <a:ea typeface="+mj-ea"/>
                <a:cs typeface="+mj-cs"/>
              </a:rPr>
              <a:t>Receta para </a:t>
            </a:r>
            <a:br>
              <a:rPr lang="es-ES" sz="6600" b="1" i="0" baseline="0" noProof="1">
                <a:solidFill>
                  <a:schemeClr val="tx1"/>
                </a:solidFill>
                <a:effectLst>
                  <a:outerShdw blurRad="50800" dist="25400" dir="2700000" algn="br">
                    <a:srgbClr val="626817">
                      <a:alpha val="50000"/>
                      <a:lumMod val="50000"/>
                    </a:srgbClr>
                  </a:outerShdw>
                </a:effectLst>
                <a:latin typeface="Constantia"/>
                <a:ea typeface="+mj-ea"/>
                <a:cs typeface="+mj-cs"/>
              </a:rPr>
            </a:br>
            <a:r>
              <a:rPr lang="es-ES" noProof="1">
                <a:effectLst>
                  <a:outerShdw blurRad="50800" dist="25400" dir="2700000" algn="br">
                    <a:srgbClr val="626817">
                      <a:alpha val="50000"/>
                      <a:lumMod val="50000"/>
                    </a:srgbClr>
                  </a:outerShdw>
                </a:effectLst>
                <a:latin typeface="Constantia"/>
              </a:rPr>
              <a:t>Emprender 2.0</a:t>
            </a:r>
            <a:endParaRPr lang="es-ES" sz="6600" b="1" i="0" baseline="0" noProof="1">
              <a:solidFill>
                <a:schemeClr val="tx1"/>
              </a:solidFill>
              <a:effectLst>
                <a:outerShdw blurRad="50800" dist="25400" dir="2700000" algn="br">
                  <a:srgbClr val="626817">
                    <a:alpha val="50000"/>
                    <a:lumMod val="50000"/>
                  </a:srgbClr>
                </a:outerShdw>
              </a:effectLst>
              <a:latin typeface="Constantia"/>
              <a:ea typeface="+mj-ea"/>
              <a:cs typeface="+mj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s-ES" sz="2800" b="0" i="0" baseline="0" noProof="1">
                <a:solidFill>
                  <a:schemeClr val="tx1"/>
                </a:solidFill>
                <a:effectLst>
                  <a:outerShdw blurRad="50800" dist="25400" dir="2700000" algn="tr">
                    <a:srgbClr val="626817">
                      <a:alpha val="50000"/>
                      <a:lumMod val="50000"/>
                    </a:srgbClr>
                  </a:outerShdw>
                </a:effectLst>
                <a:latin typeface="Constantia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9245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s-ES" sz="3800" b="1" i="0" baseline="0" noProof="1">
                <a:solidFill>
                  <a:schemeClr val="tx1"/>
                </a:solidFill>
                <a:effectLst>
                  <a:outerShdw blurRad="38100" dist="38100" dir="2700000" algn="br">
                    <a:srgbClr val="626817">
                      <a:alpha val="43000"/>
                      <a:lumMod val="50000"/>
                    </a:srgbClr>
                  </a:outerShdw>
                </a:effectLst>
                <a:latin typeface="Constantia"/>
                <a:ea typeface="+mj-ea"/>
                <a:cs typeface="+mj-cs"/>
              </a:rPr>
              <a:t>Ingredientes</a:t>
            </a:r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079105"/>
              </p:ext>
            </p:extLst>
          </p:nvPr>
        </p:nvGraphicFramePr>
        <p:xfrm>
          <a:off x="1522412" y="1828800"/>
          <a:ext cx="9144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411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Preparación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76152"/>
              </p:ext>
            </p:extLst>
          </p:nvPr>
        </p:nvGraphicFramePr>
        <p:xfrm>
          <a:off x="130881" y="332656"/>
          <a:ext cx="11927061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71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Preparación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574418"/>
              </p:ext>
            </p:extLst>
          </p:nvPr>
        </p:nvGraphicFramePr>
        <p:xfrm>
          <a:off x="189756" y="260648"/>
          <a:ext cx="11855053" cy="645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3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Moraleja Final de la </a:t>
            </a:r>
            <a:r>
              <a:rPr lang="es-ES_tradnl" dirty="0" err="1"/>
              <a:t>Recenta</a:t>
            </a:r>
            <a:endParaRPr lang="es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703891"/>
              </p:ext>
            </p:extLst>
          </p:nvPr>
        </p:nvGraphicFramePr>
        <p:xfrm>
          <a:off x="1522413" y="1828800"/>
          <a:ext cx="9144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591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urrency 16x9">
  <a:themeElements>
    <a:clrScheme name="Currency">
      <a:dk1>
        <a:sysClr val="windowText" lastClr="000000"/>
      </a:dk1>
      <a:lt1>
        <a:sysClr val="window" lastClr="FFFFFF"/>
      </a:lt1>
      <a:dk2>
        <a:srgbClr val="626817"/>
      </a:dk2>
      <a:lt2>
        <a:srgbClr val="DEE58D"/>
      </a:lt2>
      <a:accent1>
        <a:srgbClr val="F37B20"/>
      </a:accent1>
      <a:accent2>
        <a:srgbClr val="FAAF40"/>
      </a:accent2>
      <a:accent3>
        <a:srgbClr val="A8B228"/>
      </a:accent3>
      <a:accent4>
        <a:srgbClr val="DBC91F"/>
      </a:accent4>
      <a:accent5>
        <a:srgbClr val="828A1E"/>
      </a:accent5>
      <a:accent6>
        <a:srgbClr val="B8AD86"/>
      </a:accent6>
      <a:hlink>
        <a:srgbClr val="FAAF40"/>
      </a:hlink>
      <a:folHlink>
        <a:srgbClr val="A8B228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5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lin ang="18900000" scaled="0"/>
        </a:gradFill>
        <a:gradFill rotWithShape="1">
          <a:gsLst>
            <a:gs pos="0">
              <a:schemeClr val="phClr">
                <a:shade val="100000"/>
                <a:lumMod val="9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lin ang="189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45000">
              <a:schemeClr val="phClr">
                <a:lumMod val="85000"/>
                <a:lumOff val="15000"/>
              </a:schemeClr>
            </a:gs>
            <a:gs pos="100000">
              <a:schemeClr val="phClr">
                <a:shade val="100000"/>
                <a:satMod val="100000"/>
                <a:lumMod val="80000"/>
              </a:schemeClr>
            </a:gs>
          </a:gsLst>
          <a:lin ang="8100000" scaled="0"/>
        </a:gra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28000">
              <a:schemeClr val="phClr">
                <a:shade val="100000"/>
                <a:satMod val="100000"/>
                <a:lumMod val="160000"/>
              </a:schemeClr>
            </a:gs>
            <a:gs pos="100000">
              <a:schemeClr val="phClr">
                <a:shade val="100000"/>
                <a:satMod val="100000"/>
                <a:lumMod val="95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079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rrency">
      <a:dk1>
        <a:sysClr val="windowText" lastClr="000000"/>
      </a:dk1>
      <a:lt1>
        <a:sysClr val="window" lastClr="FFFFFF"/>
      </a:lt1>
      <a:dk2>
        <a:srgbClr val="626817"/>
      </a:dk2>
      <a:lt2>
        <a:srgbClr val="DEE58D"/>
      </a:lt2>
      <a:accent1>
        <a:srgbClr val="F37B20"/>
      </a:accent1>
      <a:accent2>
        <a:srgbClr val="FAAF40"/>
      </a:accent2>
      <a:accent3>
        <a:srgbClr val="A8B228"/>
      </a:accent3>
      <a:accent4>
        <a:srgbClr val="DBC91F"/>
      </a:accent4>
      <a:accent5>
        <a:srgbClr val="828A1E"/>
      </a:accent5>
      <a:accent6>
        <a:srgbClr val="B8AD86"/>
      </a:accent6>
      <a:hlink>
        <a:srgbClr val="FAAF40"/>
      </a:hlink>
      <a:folHlink>
        <a:srgbClr val="A8B228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5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lin ang="18900000" scaled="0"/>
        </a:gradFill>
        <a:gradFill rotWithShape="1">
          <a:gsLst>
            <a:gs pos="0">
              <a:schemeClr val="phClr">
                <a:shade val="100000"/>
                <a:lumMod val="9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lin ang="189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45000">
              <a:schemeClr val="phClr">
                <a:lumMod val="85000"/>
                <a:lumOff val="15000"/>
              </a:schemeClr>
            </a:gs>
            <a:gs pos="100000">
              <a:schemeClr val="phClr">
                <a:shade val="100000"/>
                <a:satMod val="100000"/>
                <a:lumMod val="80000"/>
              </a:schemeClr>
            </a:gs>
          </a:gsLst>
          <a:lin ang="8100000" scaled="0"/>
        </a:gra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28000">
              <a:schemeClr val="phClr">
                <a:shade val="100000"/>
                <a:satMod val="100000"/>
                <a:lumMod val="160000"/>
              </a:schemeClr>
            </a:gs>
            <a:gs pos="100000">
              <a:schemeClr val="phClr">
                <a:shade val="100000"/>
                <a:satMod val="100000"/>
                <a:lumMod val="95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079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Currency">
      <a:dk1>
        <a:sysClr val="windowText" lastClr="000000"/>
      </a:dk1>
      <a:lt1>
        <a:sysClr val="window" lastClr="FFFFFF"/>
      </a:lt1>
      <a:dk2>
        <a:srgbClr val="626817"/>
      </a:dk2>
      <a:lt2>
        <a:srgbClr val="DEE58D"/>
      </a:lt2>
      <a:accent1>
        <a:srgbClr val="F37B20"/>
      </a:accent1>
      <a:accent2>
        <a:srgbClr val="FAAF40"/>
      </a:accent2>
      <a:accent3>
        <a:srgbClr val="A8B228"/>
      </a:accent3>
      <a:accent4>
        <a:srgbClr val="DBC91F"/>
      </a:accent4>
      <a:accent5>
        <a:srgbClr val="828A1E"/>
      </a:accent5>
      <a:accent6>
        <a:srgbClr val="B8AD86"/>
      </a:accent6>
      <a:hlink>
        <a:srgbClr val="FAAF40"/>
      </a:hlink>
      <a:folHlink>
        <a:srgbClr val="A8B228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5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lin ang="18900000" scaled="0"/>
        </a:gradFill>
        <a:gradFill rotWithShape="1">
          <a:gsLst>
            <a:gs pos="0">
              <a:schemeClr val="phClr">
                <a:shade val="100000"/>
                <a:lumMod val="9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lin ang="189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12700" dir="135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45000">
              <a:schemeClr val="phClr">
                <a:lumMod val="85000"/>
                <a:lumOff val="15000"/>
              </a:schemeClr>
            </a:gs>
            <a:gs pos="100000">
              <a:schemeClr val="phClr">
                <a:shade val="100000"/>
                <a:satMod val="100000"/>
                <a:lumMod val="80000"/>
              </a:schemeClr>
            </a:gs>
          </a:gsLst>
          <a:lin ang="8100000" scaled="0"/>
        </a:gradFill>
        <a:gradFill rotWithShape="1">
          <a:gsLst>
            <a:gs pos="0">
              <a:schemeClr val="phClr">
                <a:tint val="100000"/>
                <a:satMod val="100000"/>
                <a:lumMod val="160000"/>
              </a:schemeClr>
            </a:gs>
            <a:gs pos="28000">
              <a:schemeClr val="phClr">
                <a:shade val="100000"/>
                <a:satMod val="100000"/>
                <a:lumMod val="160000"/>
              </a:schemeClr>
            </a:gs>
            <a:gs pos="100000">
              <a:schemeClr val="phClr">
                <a:shade val="100000"/>
                <a:satMod val="100000"/>
                <a:lumMod val="95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079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9EA0069-0955-4819-BC84-0FB08BB410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Diseño estilo billete (pantalla panorámica)</Template>
  <TotalTime>0</TotalTime>
  <Words>248</Words>
  <Application>Microsoft Office PowerPoint</Application>
  <PresentationFormat>Personalizado</PresentationFormat>
  <Paragraphs>22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Currency 16x9</vt:lpstr>
      <vt:lpstr>Receta para  Emprender 2.0</vt:lpstr>
      <vt:lpstr>Ingredientes</vt:lpstr>
      <vt:lpstr>Preparación</vt:lpstr>
      <vt:lpstr>Preparación</vt:lpstr>
      <vt:lpstr>Moraleja Final de la Recenta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2016-05-03T08:31:06Z</dcterms:created>
  <dcterms:modified xsi:type="dcterms:W3CDTF">2016-05-03T09:50:31Z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TC028952639991</vt:lpwstr>
  </property>
</Properties>
</file>